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66" r:id="rId5"/>
    <p:sldMasterId id="2147483676" r:id="rId6"/>
    <p:sldMasterId id="2147483675" r:id="rId7"/>
    <p:sldMasterId id="2147483686" r:id="rId8"/>
    <p:sldMasterId id="2147483702" r:id="rId9"/>
    <p:sldMasterId id="2147483696" r:id="rId10"/>
    <p:sldMasterId id="2147483690" r:id="rId11"/>
    <p:sldMasterId id="2147483709" r:id="rId12"/>
  </p:sldMasterIdLst>
  <p:notesMasterIdLst>
    <p:notesMasterId r:id="rId22"/>
  </p:notesMasterIdLst>
  <p:handoutMasterIdLst>
    <p:handoutMasterId r:id="rId23"/>
  </p:handoutMasterIdLst>
  <p:sldIdLst>
    <p:sldId id="266" r:id="rId13"/>
    <p:sldId id="259" r:id="rId14"/>
    <p:sldId id="2145707259" r:id="rId15"/>
    <p:sldId id="2145707252" r:id="rId16"/>
    <p:sldId id="2145707253" r:id="rId17"/>
    <p:sldId id="268" r:id="rId18"/>
    <p:sldId id="270" r:id="rId19"/>
    <p:sldId id="2145707258" r:id="rId20"/>
    <p:sldId id="2145707257" r:id="rId21"/>
  </p:sldIdLst>
  <p:sldSz cx="12192000" cy="6858000"/>
  <p:notesSz cx="6858000" cy="9144000"/>
  <p:embeddedFontLst>
    <p:embeddedFont>
      <p:font typeface="Lab Grotesque" panose="020B0604020202020204" charset="0"/>
      <p:regular r:id="rId24"/>
      <p:bold r:id="rId25"/>
      <p:italic r:id="rId26"/>
      <p:boldItalic r:id="rId27"/>
    </p:embeddedFont>
    <p:embeddedFont>
      <p:font typeface="Lab Grotesque Black" panose="020B0604020202020204" charset="0"/>
      <p:regular r:id="rId28"/>
      <p:bold r:id="rId29"/>
      <p:italic r:id="rId30"/>
      <p:boldItalic r:id="rId3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281"/>
    <a:srgbClr val="95A595"/>
    <a:srgbClr val="2A5874"/>
    <a:srgbClr val="33414E"/>
    <a:srgbClr val="EA8F12"/>
    <a:srgbClr val="F4BC6F"/>
    <a:srgbClr val="EFF2F5"/>
    <a:srgbClr val="FA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1DBD6-EFD1-49AC-B18A-1569565AEB58}" v="55" dt="2026-06-09T12:39:3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88786" autoAdjust="0"/>
  </p:normalViewPr>
  <p:slideViewPr>
    <p:cSldViewPr snapToGrid="0" snapToObjects="1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74" d="100"/>
          <a:sy n="74" d="100"/>
        </p:scale>
        <p:origin x="2200" y="-9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nmo.sharepoint.com/sites/EUsUtvidgning/Shared%20Documents/EUs%20Utvidgning/F&#246;retagspanel/Resultatunderlag_EU%20Utvidgn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snmo.sharepoint.com/sites/EUsUtvidgning/Shared%20Documents/EUs%20Utvidgning/F&#246;retagspanel/Resultatunderlag%20EU%20Utvidgning_Avseende%20typ%20av%20handel%20serb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51295386554783E-3"/>
          <c:y val="5.912123497423121E-3"/>
          <c:w val="0.97568662877441725"/>
          <c:h val="0.633371442385457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CB0A6"/>
            </a:solidFill>
            <a:ln>
              <a:solidFill>
                <a:srgbClr val="9CB0A6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2-44FE-B936-C43AF8368D03}"/>
              </c:ext>
            </c:extLst>
          </c:dPt>
          <c:dPt>
            <c:idx val="2"/>
            <c:invertIfNegative val="0"/>
            <c:bubble3D val="0"/>
            <c:spPr>
              <a:solidFill>
                <a:srgbClr val="CAD4CF"/>
              </a:solidFill>
              <a:ln>
                <a:solidFill>
                  <a:srgbClr val="CAD4C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2-44FE-B936-C43AF8368D0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2-44FE-B936-C43AF8368D03}"/>
              </c:ext>
            </c:extLst>
          </c:dPt>
          <c:dPt>
            <c:idx val="5"/>
            <c:invertIfNegative val="0"/>
            <c:bubble3D val="0"/>
            <c:spPr>
              <a:solidFill>
                <a:srgbClr val="CAD4CF"/>
              </a:solidFill>
              <a:ln>
                <a:solidFill>
                  <a:srgbClr val="CAD4C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82-44FE-B936-C43AF8368D0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82-44FE-B936-C43AF8368D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Blad3!$A$1:$F$2</c:f>
              <c:multiLvlStrCache>
                <c:ptCount val="6"/>
                <c:lvl>
                  <c:pt idx="0">
                    <c:v>Other Candidates</c:v>
                  </c:pt>
                  <c:pt idx="1">
                    <c:v>Ukraine</c:v>
                  </c:pt>
                  <c:pt idx="2">
                    <c:v>Rest of the world</c:v>
                  </c:pt>
                  <c:pt idx="3">
                    <c:v>Other Candidates</c:v>
                  </c:pt>
                  <c:pt idx="4">
                    <c:v>Ukraine</c:v>
                  </c:pt>
                  <c:pt idx="5">
                    <c:v>Rest of the world</c:v>
                  </c:pt>
                </c:lvl>
                <c:lvl>
                  <c:pt idx="0">
                    <c:v>Import</c:v>
                  </c:pt>
                  <c:pt idx="3">
                    <c:v>Export</c:v>
                  </c:pt>
                </c:lvl>
              </c:multiLvlStrCache>
            </c:multiLvlStrRef>
          </c:cat>
          <c:val>
            <c:numRef>
              <c:f>Blad3!$A$3:$F$3</c:f>
              <c:numCache>
                <c:formatCode>0</c:formatCode>
                <c:ptCount val="6"/>
                <c:pt idx="0">
                  <c:v>215.45629763285086</c:v>
                </c:pt>
                <c:pt idx="1">
                  <c:v>110.83912038298624</c:v>
                </c:pt>
                <c:pt idx="2">
                  <c:v>57.3118215451357</c:v>
                </c:pt>
                <c:pt idx="3">
                  <c:v>82.661844419176845</c:v>
                </c:pt>
                <c:pt idx="4">
                  <c:v>136.34529583678759</c:v>
                </c:pt>
                <c:pt idx="5">
                  <c:v>54.464142473576914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A82-44FE-B936-C43AF8368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941830863"/>
        <c:axId val="941828943"/>
      </c:barChart>
      <c:catAx>
        <c:axId val="94183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1828943"/>
        <c:crosses val="autoZero"/>
        <c:auto val="1"/>
        <c:lblAlgn val="ctr"/>
        <c:lblOffset val="100"/>
        <c:noMultiLvlLbl val="0"/>
      </c:catAx>
      <c:valAx>
        <c:axId val="941828943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941830863"/>
        <c:crosses val="autoZero"/>
        <c:crossBetween val="between"/>
      </c:valAx>
    </c:plotArea>
    <c:plotVisOnly val="1"/>
    <c:dispBlanksAs val="gap"/>
    <c:showDLblsOverMax val="0"/>
    <c:extLst/>
  </c:chart>
  <c:spPr>
    <a:solidFill>
      <a:srgbClr val="FFFFFF"/>
    </a:solidFill>
  </c:spPr>
  <c:txPr>
    <a:bodyPr/>
    <a:lstStyle/>
    <a:p>
      <a:pPr>
        <a:defRPr sz="1400" b="1"/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51237826573644E-3"/>
          <c:y val="3.1411826683673143E-2"/>
          <c:w val="0.97568662877441725"/>
          <c:h val="0.6281453074486497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CB0A6"/>
            </a:solidFill>
            <a:ln>
              <a:solidFill>
                <a:srgbClr val="9CB0A6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2F6281"/>
              </a:solidFill>
              <a:ln>
                <a:solidFill>
                  <a:srgbClr val="2F62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CD-4871-BF0F-99453E05D963}"/>
              </c:ext>
            </c:extLst>
          </c:dPt>
          <c:dPt>
            <c:idx val="6"/>
            <c:invertIfNegative val="0"/>
            <c:bubble3D val="0"/>
            <c:spPr>
              <a:solidFill>
                <a:srgbClr val="95A595"/>
              </a:solidFill>
              <a:ln>
                <a:solidFill>
                  <a:srgbClr val="95A59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A62-401B-AF8E-560A18077A37}"/>
              </c:ext>
            </c:extLst>
          </c:dPt>
          <c:dPt>
            <c:idx val="7"/>
            <c:invertIfNegative val="0"/>
            <c:bubble3D val="0"/>
            <c:spPr>
              <a:solidFill>
                <a:srgbClr val="2F6281"/>
              </a:solidFill>
              <a:ln>
                <a:solidFill>
                  <a:srgbClr val="2F628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CCD-4871-BF0F-99453E05D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Blad2!$A$2:$A$10</c:f>
              <c:strCache>
                <c:ptCount val="9"/>
                <c:pt idx="0">
                  <c:v>Montenegro</c:v>
                </c:pt>
                <c:pt idx="1">
                  <c:v>Georgia</c:v>
                </c:pt>
                <c:pt idx="2">
                  <c:v>North Nacedonia</c:v>
                </c:pt>
                <c:pt idx="3">
                  <c:v>Albania</c:v>
                </c:pt>
                <c:pt idx="4">
                  <c:v>Moldova</c:v>
                </c:pt>
                <c:pt idx="5">
                  <c:v>Bosnia and Herzegovina</c:v>
                </c:pt>
                <c:pt idx="6">
                  <c:v>Serbia</c:v>
                </c:pt>
                <c:pt idx="7">
                  <c:v>Ukraine</c:v>
                </c:pt>
                <c:pt idx="8">
                  <c:v>Türkiye</c:v>
                </c:pt>
              </c:strCache>
            </c:strRef>
          </c:cat>
          <c:val>
            <c:numRef>
              <c:f>Blad2!$B$2:$B$10</c:f>
              <c:numCache>
                <c:formatCode>0%</c:formatCode>
                <c:ptCount val="9"/>
                <c:pt idx="0">
                  <c:v>1.5887320124610641E-2</c:v>
                </c:pt>
                <c:pt idx="1">
                  <c:v>1.6579867729482049E-2</c:v>
                </c:pt>
                <c:pt idx="2">
                  <c:v>1.7797402755454491E-2</c:v>
                </c:pt>
                <c:pt idx="3">
                  <c:v>2.4670500903212159E-2</c:v>
                </c:pt>
                <c:pt idx="4">
                  <c:v>2.8739404365541024E-2</c:v>
                </c:pt>
                <c:pt idx="5">
                  <c:v>3.2704273954997962E-2</c:v>
                </c:pt>
                <c:pt idx="6">
                  <c:v>5.8082202871590563E-2</c:v>
                </c:pt>
                <c:pt idx="7">
                  <c:v>8.5559392262193668E-2</c:v>
                </c:pt>
                <c:pt idx="8">
                  <c:v>0.11799776691526478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2-401B-AF8E-560A18077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941830863"/>
        <c:axId val="941828943"/>
      </c:barChart>
      <c:catAx>
        <c:axId val="94183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1828943"/>
        <c:crosses val="autoZero"/>
        <c:auto val="1"/>
        <c:lblAlgn val="ctr"/>
        <c:lblOffset val="100"/>
        <c:noMultiLvlLbl val="0"/>
      </c:catAx>
      <c:valAx>
        <c:axId val="9418289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1830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 sz="1400" b="1"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951237826573644E-3"/>
          <c:y val="3.1411826683673143E-2"/>
          <c:w val="0.97568662877441725"/>
          <c:h val="0.607203050318803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CB0A6"/>
            </a:solidFill>
            <a:ln>
              <a:solidFill>
                <a:srgbClr val="9CB0A6"/>
              </a:solidFill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AED-4AB2-8ED4-864764A355C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AED-4AB2-8ED4-864764A355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Blad2!$A$20:$A$28</c:f>
              <c:strCache>
                <c:ptCount val="9"/>
                <c:pt idx="0">
                  <c:v>Better physical and digital infrastructure</c:v>
                </c:pt>
                <c:pt idx="1">
                  <c:v>Protection of IPR</c:v>
                </c:pt>
                <c:pt idx="2">
                  <c:v>Clear corporate governance and competition rules</c:v>
                </c:pt>
                <c:pt idx="3">
                  <c:v>Respect for and predictability of laws and regulations</c:v>
                </c:pt>
                <c:pt idx="4">
                  <c:v>Abolishing customs duties and other trade barriers</c:v>
                </c:pt>
                <c:pt idx="5">
                  <c:v>Less corruption</c:v>
                </c:pt>
                <c:pt idx="6">
                  <c:v>Alignment with EU product rules and standards</c:v>
                </c:pt>
                <c:pt idx="7">
                  <c:v>Political stability</c:v>
                </c:pt>
                <c:pt idx="8">
                  <c:v>Nothing</c:v>
                </c:pt>
              </c:strCache>
            </c:strRef>
          </c:cat>
          <c:val>
            <c:numRef>
              <c:f>Blad2!$B$20:$B$28</c:f>
              <c:numCache>
                <c:formatCode>0%</c:formatCode>
                <c:ptCount val="9"/>
                <c:pt idx="0">
                  <c:v>3.970814054837387E-2</c:v>
                </c:pt>
                <c:pt idx="1">
                  <c:v>5.8249654827823273E-2</c:v>
                </c:pt>
                <c:pt idx="2">
                  <c:v>7.7452112320878702E-2</c:v>
                </c:pt>
                <c:pt idx="3">
                  <c:v>0.11571810600540196</c:v>
                </c:pt>
                <c:pt idx="4">
                  <c:v>0.12635782228055989</c:v>
                </c:pt>
                <c:pt idx="5">
                  <c:v>0.14510486652310908</c:v>
                </c:pt>
                <c:pt idx="6">
                  <c:v>0.14983907772315366</c:v>
                </c:pt>
                <c:pt idx="7">
                  <c:v>0.20032238810259811</c:v>
                </c:pt>
                <c:pt idx="8">
                  <c:v>0.45870254891521078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ED-4AB2-8ED4-864764A35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941830863"/>
        <c:axId val="941828943"/>
      </c:barChart>
      <c:catAx>
        <c:axId val="94183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1828943"/>
        <c:crosses val="autoZero"/>
        <c:auto val="1"/>
        <c:lblAlgn val="ctr"/>
        <c:lblOffset val="100"/>
        <c:noMultiLvlLbl val="0"/>
      </c:catAx>
      <c:valAx>
        <c:axId val="9418289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41830863"/>
        <c:crosses val="autoZero"/>
        <c:crossBetween val="between"/>
      </c:valAx>
    </c:plotArea>
    <c:plotVisOnly val="1"/>
    <c:dispBlanksAs val="gap"/>
    <c:showDLblsOverMax val="0"/>
    <c:extLst/>
  </c:chart>
  <c:spPr>
    <a:solidFill>
      <a:srgbClr val="FFFFFF"/>
    </a:solidFill>
  </c:spPr>
  <c:txPr>
    <a:bodyPr/>
    <a:lstStyle/>
    <a:p>
      <a:pPr>
        <a:defRPr sz="1400" b="1"/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2"/>
          <c:order val="0"/>
          <c:tx>
            <c:strRef>
              <c:f>Blad2!$D$49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9CB0A6"/>
            </a:solidFill>
            <a:ln>
              <a:solidFill>
                <a:srgbClr val="9CB0A6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Blad2!$A$50:$A$54</c:f>
              <c:strCache>
                <c:ptCount val="5"/>
                <c:pt idx="0">
                  <c:v>Export of goods</c:v>
                </c:pt>
                <c:pt idx="1">
                  <c:v>Export of services</c:v>
                </c:pt>
                <c:pt idx="2">
                  <c:v>Import of goods</c:v>
                </c:pt>
                <c:pt idx="3">
                  <c:v>Import of services</c:v>
                </c:pt>
                <c:pt idx="4">
                  <c:v>Investment/production</c:v>
                </c:pt>
              </c:strCache>
            </c:strRef>
          </c:cat>
          <c:val>
            <c:numRef>
              <c:f>Blad2!$D$50:$D$54</c:f>
              <c:numCache>
                <c:formatCode>0%</c:formatCode>
                <c:ptCount val="5"/>
                <c:pt idx="0">
                  <c:v>0.26500000000000001</c:v>
                </c:pt>
                <c:pt idx="1">
                  <c:v>0.19700000000000001</c:v>
                </c:pt>
                <c:pt idx="2">
                  <c:v>0.28399999999999997</c:v>
                </c:pt>
                <c:pt idx="3">
                  <c:v>0.23100000000000001</c:v>
                </c:pt>
                <c:pt idx="4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F-44BE-B2C2-F4735E7EB4B8}"/>
            </c:ext>
          </c:extLst>
        </c:ser>
        <c:ser>
          <c:idx val="1"/>
          <c:order val="1"/>
          <c:tx>
            <c:strRef>
              <c:f>Blad2!$C$49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C3CFC9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C3CFC9"/>
              </a:solidFill>
              <a:ln>
                <a:solidFill>
                  <a:srgbClr val="9CAFB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AF-44BE-B2C2-F4735E7EB4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Blad2!$A$50:$A$54</c:f>
              <c:strCache>
                <c:ptCount val="5"/>
                <c:pt idx="0">
                  <c:v>Export of goods</c:v>
                </c:pt>
                <c:pt idx="1">
                  <c:v>Export of services</c:v>
                </c:pt>
                <c:pt idx="2">
                  <c:v>Import of goods</c:v>
                </c:pt>
                <c:pt idx="3">
                  <c:v>Import of services</c:v>
                </c:pt>
                <c:pt idx="4">
                  <c:v>Investment/production</c:v>
                </c:pt>
              </c:strCache>
            </c:strRef>
          </c:cat>
          <c:val>
            <c:numRef>
              <c:f>Blad2!$C$50:$C$54</c:f>
              <c:numCache>
                <c:formatCode>0%</c:formatCode>
                <c:ptCount val="5"/>
                <c:pt idx="0">
                  <c:v>0.40600000000000003</c:v>
                </c:pt>
                <c:pt idx="1">
                  <c:v>0.51300000000000001</c:v>
                </c:pt>
                <c:pt idx="2">
                  <c:v>0.41199999999999998</c:v>
                </c:pt>
                <c:pt idx="3">
                  <c:v>0.26900000000000002</c:v>
                </c:pt>
                <c:pt idx="4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AF-44BE-B2C2-F4735E7EB4B8}"/>
            </c:ext>
          </c:extLst>
        </c:ser>
        <c:ser>
          <c:idx val="0"/>
          <c:order val="2"/>
          <c:tx>
            <c:strRef>
              <c:f>Blad2!$B$49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Blad2!$A$50:$A$54</c:f>
              <c:strCache>
                <c:ptCount val="5"/>
                <c:pt idx="0">
                  <c:v>Export of goods</c:v>
                </c:pt>
                <c:pt idx="1">
                  <c:v>Export of services</c:v>
                </c:pt>
                <c:pt idx="2">
                  <c:v>Import of goods</c:v>
                </c:pt>
                <c:pt idx="3">
                  <c:v>Import of services</c:v>
                </c:pt>
                <c:pt idx="4">
                  <c:v>Investment/production</c:v>
                </c:pt>
              </c:strCache>
            </c:strRef>
          </c:cat>
          <c:val>
            <c:numRef>
              <c:f>Blad2!$B$50:$B$54</c:f>
              <c:numCache>
                <c:formatCode>0%</c:formatCode>
                <c:ptCount val="5"/>
                <c:pt idx="0">
                  <c:v>0.32900000000000001</c:v>
                </c:pt>
                <c:pt idx="1">
                  <c:v>0.28999999999999998</c:v>
                </c:pt>
                <c:pt idx="2">
                  <c:v>0.30399999999999999</c:v>
                </c:pt>
                <c:pt idx="3">
                  <c:v>0.5</c:v>
                </c:pt>
                <c:pt idx="4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AF-44BE-B2C2-F4735E7E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86387440"/>
        <c:axId val="1486388400"/>
      </c:barChart>
      <c:catAx>
        <c:axId val="148638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86388400"/>
        <c:crosses val="autoZero"/>
        <c:auto val="1"/>
        <c:lblAlgn val="ctr"/>
        <c:lblOffset val="100"/>
        <c:noMultiLvlLbl val="0"/>
      </c:catAx>
      <c:valAx>
        <c:axId val="14863884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4863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FF"/>
    </a:solidFill>
    <a:ln>
      <a:noFill/>
    </a:ln>
    <a:effectLst/>
  </c:spPr>
  <c:txPr>
    <a:bodyPr/>
    <a:lstStyle/>
    <a:p>
      <a:pPr>
        <a:defRPr sz="1600" b="1">
          <a:latin typeface="+mn-lt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B48DDB84-053F-6742-B6BE-3F0DA71F6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C3E1765-695B-2D4D-B611-2295F97823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CC364-EA02-C946-AA2B-DC8A46D83916}" type="datetime1">
              <a:rPr lang="sv-SE" smtClean="0"/>
              <a:t>2026-06-09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4D121D6-FF37-C846-A8B9-B5E85AC13C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889EA6-DA35-0A48-84BD-DC997C0CA9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F928-104C-9947-B771-EF3CBAFE97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6275415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1-26T15:57:15.9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5:57:21.7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0,'15962'74'0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5:57:59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0,'12004'0'0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5:58:24.8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0,'5852'99'0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5:58:33.3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0,'16734'0'0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88A-E737-AD42-984C-2DE59DA1A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52118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endParaRPr lang="sv-SE" sz="1400" u="none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8792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487363"/>
            <a:ext cx="5486400" cy="30861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600450"/>
            <a:ext cx="5486400" cy="5198110"/>
          </a:xfrm>
        </p:spPr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109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92F16-C998-6B93-B866-E7112C6A8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54FA9CB-10FC-2340-403A-D439009EA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7675" y="725488"/>
            <a:ext cx="6145213" cy="34575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5976C2F-26A1-E530-841F-0F132E15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2670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D09AD7D1-9CF1-495C-BEA0-EA486C4C13A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44D34F8-F4E3-6CC3-ABC4-A6DA989125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7073100-8051-9464-5AD9-3E8452E35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2085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47675" y="725488"/>
            <a:ext cx="6145213" cy="34575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526703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3955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831850" y="603250"/>
            <a:ext cx="5194300" cy="2922588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0400" y="3670299"/>
            <a:ext cx="5486400" cy="5292545"/>
          </a:xfrm>
        </p:spPr>
        <p:txBody>
          <a:bodyPr/>
          <a:lstStyle/>
          <a:p>
            <a:endParaRPr lang="sv-S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01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230188"/>
            <a:ext cx="54864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488267"/>
            <a:ext cx="5486400" cy="5310293"/>
          </a:xfrm>
        </p:spPr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440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4854575" cy="27305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85800" y="3189289"/>
            <a:ext cx="5486400" cy="5778604"/>
          </a:xfrm>
        </p:spPr>
        <p:txBody>
          <a:bodyPr/>
          <a:lstStyle/>
          <a:p>
            <a:pPr algn="l" rtl="0" fontAlgn="base">
              <a:lnSpc>
                <a:spcPts val="1500"/>
              </a:lnSpc>
            </a:pPr>
            <a:endParaRPr lang="sv-SE" sz="1400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068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714BD-9167-D532-FB8F-67F9BFE1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C0B7DF3-0A58-EFE5-05EE-DDCFC284A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458788"/>
            <a:ext cx="5486400" cy="3086100"/>
          </a:xfrm>
        </p:spPr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5206B23-489A-4911-6093-74D5A1997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003676"/>
            <a:ext cx="5671868" cy="3997324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sv-SE" sz="1400" dirty="0"/>
          </a:p>
        </p:txBody>
      </p:sp>
      <p:sp>
        <p:nvSpPr>
          <p:cNvPr id="4" name="Platshållare för sidhuvud 3">
            <a:extLst>
              <a:ext uri="{FF2B5EF4-FFF2-40B4-BE49-F238E27FC236}">
                <a16:creationId xmlns:a16="http://schemas.microsoft.com/office/drawing/2014/main" id="{80350198-4BA8-2C8B-9966-285942B89F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563EDB2-7A3E-91A7-FB01-03DDFE865A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6A1DA2-BBC2-3761-71FB-78D5D2F7B0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313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1B7303D-75B2-444D-ACA0-FA82A455E4DE}" type="datetime1">
              <a:rPr lang="sv-SE" smtClean="0"/>
              <a:t>2026-06-09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5B788A-E737-AD42-984C-2DE59DA1AF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585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13A4A-B873-0045-8788-0300067634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2853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7588388-7C97-D049-B3EF-48EF5F48EE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2082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  <p:sp>
        <p:nvSpPr>
          <p:cNvPr id="7" name="Platshållare för datum 21">
            <a:extLst>
              <a:ext uri="{FF2B5EF4-FFF2-40B4-BE49-F238E27FC236}">
                <a16:creationId xmlns:a16="http://schemas.microsoft.com/office/drawing/2014/main" id="{6F46C60E-C4E5-D540-AF36-631D83A46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8" name="Platshållare för bildnummer 23">
            <a:extLst>
              <a:ext uri="{FF2B5EF4-FFF2-40B4-BE49-F238E27FC236}">
                <a16:creationId xmlns:a16="http://schemas.microsoft.com/office/drawing/2014/main" id="{9147BBF5-790A-8248-AD95-4C9B04E82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34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46182" y="3037054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4533" y="4736818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891756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2" name="Platshållare för bild 15">
            <a:extLst>
              <a:ext uri="{FF2B5EF4-FFF2-40B4-BE49-F238E27FC236}">
                <a16:creationId xmlns:a16="http://schemas.microsoft.com/office/drawing/2014/main" id="{FFAA7A76-9E02-504E-B6A8-D1C7C12517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15139" y="1103882"/>
            <a:ext cx="4908982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B355F9B5-E493-694F-9130-12940B4F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0AFC9CF-0673-7740-9A53-4456837E74BE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0C9217F8-263B-4845-B511-CD3643CD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39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diagram 11">
            <a:extLst>
              <a:ext uri="{FF2B5EF4-FFF2-40B4-BE49-F238E27FC236}">
                <a16:creationId xmlns:a16="http://schemas.microsoft.com/office/drawing/2014/main" id="{2575503E-8A56-894D-8C9B-0F972EB82BD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14161" y="2188069"/>
            <a:ext cx="6220416" cy="383966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0A94F06-7F1F-B349-92FC-A6D1060F94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64E2F758-B570-304C-9AF3-89FC306905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2471" y="1535413"/>
            <a:ext cx="720595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97ACD9B5-253A-8D49-AAD9-C4B69C9FF5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17088" y="2099069"/>
            <a:ext cx="1833979" cy="4174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3E8FF484-70D4-394A-AD81-7AAD764A5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18178" y="2958580"/>
            <a:ext cx="1632889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3E65C18F-1D72-DA42-AD9A-81BBC5326F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20288" y="3519055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5BD7ED74-59F1-4D4C-9ED5-AE9D86FB0A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79" y="4519267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9409625F-0F43-8E41-AAB5-2EE1C1E0F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0288" y="5079742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0" name="Platshållare för datum 21">
            <a:extLst>
              <a:ext uri="{FF2B5EF4-FFF2-40B4-BE49-F238E27FC236}">
                <a16:creationId xmlns:a16="http://schemas.microsoft.com/office/drawing/2014/main" id="{43A25D45-0A25-EE48-AFCD-A796F8D4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CF28AD3-05CE-AF44-B7AB-7E1808F27F4D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A492BD77-1B19-224F-B24D-88856AE4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250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ffro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DA43A278-ED25-A244-9D1B-B83912C21CB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F4970A69-5186-8947-8093-B7861F5BEBEA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objekt 2">
            <a:extLst>
              <a:ext uri="{FF2B5EF4-FFF2-40B4-BE49-F238E27FC236}">
                <a16:creationId xmlns:a16="http://schemas.microsoft.com/office/drawing/2014/main" id="{8E29BDC9-FC64-094C-9A92-595091A01A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8" y="12794"/>
            <a:ext cx="12169464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806D0B-23A2-A04B-809F-BBC5B44B3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2552968"/>
            <a:ext cx="4419870" cy="193868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BC1B252-4A04-1744-94DA-A73F2571F9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51889" y="17484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5069B977-A611-E642-BF89-54B28F1E97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1889" y="2120994"/>
            <a:ext cx="313784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51F8B95E-3575-DF49-B18F-08AAD86CB7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51889" y="30692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6C52EEE2-F04F-9241-A708-61E578B92D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1889" y="3441794"/>
            <a:ext cx="3527312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1200062E-D6AB-8741-9D44-4BAC64ECEB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51889" y="4491655"/>
            <a:ext cx="1833979" cy="334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TRAINEJOBB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60CA2BC5-B6AE-7343-98A0-62CBD6013E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51889" y="4864194"/>
            <a:ext cx="3500324" cy="49453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ab Grotesque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Löftet:		32 000 </a:t>
            </a:r>
            <a:r>
              <a:rPr lang="sv-SE" dirty="0" err="1"/>
              <a:t>st</a:t>
            </a:r>
            <a:endParaRPr lang="sv-SE" dirty="0"/>
          </a:p>
          <a:p>
            <a:pPr lvl="0"/>
            <a:r>
              <a:rPr lang="sv-SE" dirty="0"/>
              <a:t>Resultatet:	473 </a:t>
            </a:r>
            <a:r>
              <a:rPr lang="sv-SE" dirty="0" err="1"/>
              <a:t>st</a:t>
            </a:r>
            <a:endParaRPr lang="sv-SE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89AF0FF3-4C1D-B247-8D17-C753B9414F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6387017-C9C6-D647-90C3-6B57D5E42B6D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BC66A80A-D461-8C49-9695-FE71D6D2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014F58B9-866C-7E4D-BB70-4F2A3D8E1F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0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3B84E3-634B-1D44-97A7-38B34DCE5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215735"/>
            <a:ext cx="10515600" cy="1309773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A315D4-7F1C-6447-981F-E351034E7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63725"/>
            <a:ext cx="10515600" cy="8399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3F3EEA6C-4536-BE4C-9F0E-3C565EE5E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B4B7641-2D6E-8D4A-BE3C-3A7D8C8D2714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82284CAC-3231-4E4C-AD17-41D16C0F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83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. Avsnitt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3275" y="1545278"/>
            <a:ext cx="10515600" cy="2299982"/>
          </a:xfrm>
          <a:prstGeom prst="rect">
            <a:avLst/>
          </a:prstGeom>
        </p:spPr>
        <p:txBody>
          <a:bodyPr anchor="b"/>
          <a:lstStyle>
            <a:lvl1pPr>
              <a:defRPr sz="60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mall för 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3275" y="4164637"/>
            <a:ext cx="10515600" cy="150018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30000"/>
              </a:lnSpc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78CFA14A-90B3-5A4B-9B02-AECEB313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603DDC37-2DAE-BC43-B152-0F467B432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7466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4C1ED1E-219F-BF49-9EAC-22079548AA1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10" name="Bildobjekt 9" descr="En bild som visar byggnad, bro, gitarr&#10;&#10;Automatiskt genererad beskrivning">
            <a:extLst>
              <a:ext uri="{FF2B5EF4-FFF2-40B4-BE49-F238E27FC236}">
                <a16:creationId xmlns:a16="http://schemas.microsoft.com/office/drawing/2014/main" id="{452D6398-4134-AB43-BD11-71157171EC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Rak 6">
            <a:extLst>
              <a:ext uri="{FF2B5EF4-FFF2-40B4-BE49-F238E27FC236}">
                <a16:creationId xmlns:a16="http://schemas.microsoft.com/office/drawing/2014/main" id="{FACAD220-A977-9047-8DEA-9709F35E681E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E83E3671-74B4-244E-B775-98A63775D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AE4B9CB4-76F7-724E-A425-A4AB8E8F134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5D746ED8-8A85-044D-948A-A4B1F9B69AD2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C84D2F8-D1B6-E548-980A-3A839332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CD825B4-D23C-B840-9C09-7F276ADDD4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1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Avsnit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6E13CAA-C4B1-524F-ACD3-1AEDE372C8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pic>
        <p:nvPicPr>
          <p:cNvPr id="5" name="Bildobjekt 4" descr="En bild som visar paraply&#10;&#10;Automatiskt genererad beskrivning">
            <a:extLst>
              <a:ext uri="{FF2B5EF4-FFF2-40B4-BE49-F238E27FC236}">
                <a16:creationId xmlns:a16="http://schemas.microsoft.com/office/drawing/2014/main" id="{31014F78-3669-FD47-ACA0-2444F2C2D0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58"/>
            <a:ext cx="12192000" cy="6843742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0A6491C6-EEE6-B546-9D23-1BE8DBC53D1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45015450-3314-2143-887A-7CB028EB537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CF3CEFF0-9FE1-A546-97A2-AA4EE22CD004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D2D3C1F5-41C8-964C-953B-A5E691F4E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7D5B1C21-F67A-3740-B2C4-9015945AA7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3715562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13979CF-FE3D-604D-88A7-A1CF1EE55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0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483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FB8D3E8-775F-E747-BB5E-5FFEC647C71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1BFDCEA-83B6-234C-95F1-AC4F2F7947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2" y="5242212"/>
            <a:ext cx="1997635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17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2936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rre enkla 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9CBB8760-DA65-604C-BE14-4D18C25731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2360951"/>
            <a:ext cx="10548938" cy="4055724"/>
          </a:xfrm>
          <a:prstGeom prst="rect">
            <a:avLst/>
          </a:prstGeo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latin typeface="Lab Grotesque" pitchFamily="2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 marL="2971800" indent="0">
              <a:buNone/>
              <a:defRPr sz="2800"/>
            </a:lvl8pPr>
            <a:lvl9pPr>
              <a:defRPr sz="2800"/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3429000" marR="0" lvl="7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2146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7D44B0B-6197-FA45-BE51-6BBD1D204D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D512190-4108-5048-87A3-64A9118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B63C17E4-A587-2B4E-9526-30EF15AB11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2360950"/>
            <a:ext cx="10548938" cy="4055725"/>
          </a:xfrm>
          <a:prstGeom prst="rect">
            <a:avLst/>
          </a:prstGeom>
        </p:spPr>
        <p:txBody>
          <a:bodyPr numCol="2" anchor="t"/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buClr>
                <a:schemeClr val="accent1"/>
              </a:buClr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Clr>
                <a:schemeClr val="accent1"/>
              </a:buClr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  <a:p>
            <a:pPr lvl="0"/>
            <a:r>
              <a:rPr lang="sv-SE" dirty="0"/>
              <a:t>Klicka här för att ändra punktlistan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E6621F-1003-7B4E-BDCA-7DC4390669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71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i boxa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68C83B41-07F6-4CA2-B770-EC12E00CF5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31716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0B58BB3D-E2F6-8F4D-BAFD-4AB1E96F4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1716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 marL="8001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F97D66-EF4C-1A4B-8463-87889165DB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9" name="Platshållare för text 15">
            <a:extLst>
              <a:ext uri="{FF2B5EF4-FFF2-40B4-BE49-F238E27FC236}">
                <a16:creationId xmlns:a16="http://schemas.microsoft.com/office/drawing/2014/main" id="{B03CE3A8-6DE1-2840-8BE0-6D888E0E10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716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3094C82-F565-E142-A44C-A3A6BE9E53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275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B1C45DFB-CCF3-9F45-93BA-478DFD048B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6144" y="1535363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 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52B08A95-6E7E-444A-BB65-CD5ABE1FC2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7703" y="1681145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5D59F4D6-A9C0-A242-AC71-243C1C238F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76144" y="2979850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8EEDC494-5E53-9A49-B22F-268295D48E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7703" y="3125632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6B136BAC-7E50-5342-A4C2-DB9A636D4F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6144" y="4437589"/>
            <a:ext cx="3500527" cy="1012924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540000" tIns="180000" rIns="360000" bIns="180000">
            <a:spAutoFit/>
          </a:bodyPr>
          <a:lstStyle>
            <a:lvl1pPr marL="171450" indent="-171450" algn="l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  <a:lvl2pPr>
              <a:buClr>
                <a:schemeClr val="accent1"/>
              </a:buClr>
              <a:defRPr sz="12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buClr>
                <a:schemeClr val="accent1"/>
              </a:buClr>
              <a:defRPr sz="1200"/>
            </a:lvl6pPr>
            <a:lvl7pPr>
              <a:buClr>
                <a:schemeClr val="accent1"/>
              </a:buClr>
              <a:defRPr sz="1200"/>
            </a:lvl7pPr>
            <a:lvl8pPr>
              <a:buClr>
                <a:schemeClr val="accent1"/>
              </a:buClr>
              <a:defRPr sz="1200"/>
            </a:lvl8pPr>
            <a:lvl9pPr marL="3657600" indent="0">
              <a:buClr>
                <a:schemeClr val="accent1"/>
              </a:buClr>
              <a:buNone/>
              <a:defRPr sz="1200"/>
            </a:lvl9pPr>
          </a:lstStyle>
          <a:p>
            <a:pPr lvl="0"/>
            <a:r>
              <a:rPr lang="sv-SE" dirty="0"/>
              <a:t>Klicka här för att ändra texten i rutan. Dessa punktlistor passar bra till längre texter.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DF2C3E43-4C68-BE4C-9AE6-967D4A976E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7703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6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C2A95643-0330-4F27-9A6A-A4C99AFD4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3275" y="4583371"/>
            <a:ext cx="456882" cy="721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25626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 by st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text 15">
            <a:extLst>
              <a:ext uri="{FF2B5EF4-FFF2-40B4-BE49-F238E27FC236}">
                <a16:creationId xmlns:a16="http://schemas.microsoft.com/office/drawing/2014/main" id="{E73CDA3D-A110-D842-9503-4D7A772B80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2499" y="2618677"/>
            <a:ext cx="2520000" cy="695300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5</a:t>
            </a:r>
          </a:p>
        </p:txBody>
      </p:sp>
      <p:sp>
        <p:nvSpPr>
          <p:cNvPr id="22" name="Platshållare för text 15">
            <a:extLst>
              <a:ext uri="{FF2B5EF4-FFF2-40B4-BE49-F238E27FC236}">
                <a16:creationId xmlns:a16="http://schemas.microsoft.com/office/drawing/2014/main" id="{E9187399-D62D-1448-998C-480581BF99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10188" y="2612919"/>
            <a:ext cx="2520000" cy="69530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4</a:t>
            </a:r>
          </a:p>
        </p:txBody>
      </p:sp>
      <p:sp>
        <p:nvSpPr>
          <p:cNvPr id="21" name="Platshållare för text 15">
            <a:extLst>
              <a:ext uri="{FF2B5EF4-FFF2-40B4-BE49-F238E27FC236}">
                <a16:creationId xmlns:a16="http://schemas.microsoft.com/office/drawing/2014/main" id="{10590BD9-0401-BE45-9910-166E731F7F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65372" y="2607161"/>
            <a:ext cx="2520000" cy="69530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3</a:t>
            </a:r>
          </a:p>
        </p:txBody>
      </p:sp>
      <p:sp>
        <p:nvSpPr>
          <p:cNvPr id="4" name="Platshållare för datum 21">
            <a:extLst>
              <a:ext uri="{FF2B5EF4-FFF2-40B4-BE49-F238E27FC236}">
                <a16:creationId xmlns:a16="http://schemas.microsoft.com/office/drawing/2014/main" id="{16198837-2FB5-364D-A147-D3D02C0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Platshållare för bildnummer 23">
            <a:extLst>
              <a:ext uri="{FF2B5EF4-FFF2-40B4-BE49-F238E27FC236}">
                <a16:creationId xmlns:a16="http://schemas.microsoft.com/office/drawing/2014/main" id="{FC9C06E6-2F84-7B46-A668-8FAD434D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37943792-BA07-294E-AE9C-BCD2B03DB3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15586" y="2607161"/>
            <a:ext cx="2520000" cy="695300"/>
          </a:xfrm>
          <a:prstGeom prst="homePlate">
            <a:avLst/>
          </a:prstGeom>
          <a:solidFill>
            <a:schemeClr val="tx2"/>
          </a:solidFill>
          <a:ln w="63500">
            <a:solidFill>
              <a:schemeClr val="bg1"/>
            </a:solidFill>
          </a:ln>
          <a:effectLst/>
        </p:spPr>
        <p:txBody>
          <a:bodyPr wrap="square" lIns="72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2</a:t>
            </a:r>
          </a:p>
        </p:txBody>
      </p:sp>
      <p:sp>
        <p:nvSpPr>
          <p:cNvPr id="26" name="Platshållare för text 15">
            <a:extLst>
              <a:ext uri="{FF2B5EF4-FFF2-40B4-BE49-F238E27FC236}">
                <a16:creationId xmlns:a16="http://schemas.microsoft.com/office/drawing/2014/main" id="{388722FA-8F90-9E4E-961C-21B319B9C4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3295" y="2607161"/>
            <a:ext cx="2520000" cy="695300"/>
          </a:xfrm>
          <a:prstGeom prst="homePlate">
            <a:avLst/>
          </a:prstGeom>
          <a:solidFill>
            <a:schemeClr val="tx1"/>
          </a:solidFill>
          <a:ln w="63500">
            <a:solidFill>
              <a:schemeClr val="bg1"/>
            </a:solidFill>
          </a:ln>
          <a:effectLst/>
        </p:spPr>
        <p:txBody>
          <a:bodyPr wrap="square" lIns="540000" tIns="72000" rIns="180000" bIns="72000">
            <a:spAutoFit/>
          </a:bodyPr>
          <a:lstStyle>
            <a:lvl1pPr marL="0" indent="0" algn="l">
              <a:lnSpc>
                <a:spcPct val="120000"/>
              </a:lnSpc>
              <a:spcBef>
                <a:spcPts val="400"/>
              </a:spcBef>
              <a:buNone/>
              <a:defRPr sz="3200" b="1" i="0" baseline="0">
                <a:solidFill>
                  <a:schemeClr val="bg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E18F307-A305-8145-9A11-12C16C706B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3" y="1089086"/>
            <a:ext cx="6220416" cy="65503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</a:t>
            </a:r>
            <a:endParaRPr lang="en-US" dirty="0"/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7EF30254-0DC8-6147-B83A-9EDFEE883B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6" y="3902769"/>
            <a:ext cx="211616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48B653D2-8F56-C34C-8DF6-4BE5897850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6" y="3548224"/>
            <a:ext cx="211616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1A71FA73-56BD-B14F-BF9A-73FEE6FB92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32956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00F84B8F-A8AF-7141-8D25-CFA0FC486C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32956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0" name="Platshållare för text 18">
            <a:extLst>
              <a:ext uri="{FF2B5EF4-FFF2-40B4-BE49-F238E27FC236}">
                <a16:creationId xmlns:a16="http://schemas.microsoft.com/office/drawing/2014/main" id="{BB6E8177-6209-6041-A723-6B1F36D2E5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1539" y="3902769"/>
            <a:ext cx="2056205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3" name="Platshållare för text 22">
            <a:extLst>
              <a:ext uri="{FF2B5EF4-FFF2-40B4-BE49-F238E27FC236}">
                <a16:creationId xmlns:a16="http://schemas.microsoft.com/office/drawing/2014/main" id="{01E83FC4-C93B-8445-AEF4-132B28335E9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1539" y="3548224"/>
            <a:ext cx="205620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4" name="Platshållare för text 18">
            <a:extLst>
              <a:ext uri="{FF2B5EF4-FFF2-40B4-BE49-F238E27FC236}">
                <a16:creationId xmlns:a16="http://schemas.microsoft.com/office/drawing/2014/main" id="{4AA505CD-4CE7-884E-89C0-D337C21B72A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12648" y="3902769"/>
            <a:ext cx="2056206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5" name="Platshållare för text 22">
            <a:extLst>
              <a:ext uri="{FF2B5EF4-FFF2-40B4-BE49-F238E27FC236}">
                <a16:creationId xmlns:a16="http://schemas.microsoft.com/office/drawing/2014/main" id="{386CDB9B-EAA0-594D-9F8A-46D5E0D04D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2648" y="3548224"/>
            <a:ext cx="2056206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6" name="Platshållare för text 18">
            <a:extLst>
              <a:ext uri="{FF2B5EF4-FFF2-40B4-BE49-F238E27FC236}">
                <a16:creationId xmlns:a16="http://schemas.microsoft.com/office/drawing/2014/main" id="{72927DDE-BC0D-9347-A776-B2F7DF29D5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56240" y="3902769"/>
            <a:ext cx="2056207" cy="84771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39" name="Platshållare för text 22">
            <a:extLst>
              <a:ext uri="{FF2B5EF4-FFF2-40B4-BE49-F238E27FC236}">
                <a16:creationId xmlns:a16="http://schemas.microsoft.com/office/drawing/2014/main" id="{A1B99E4D-8F7B-294F-A6EE-81FE181189E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56240" y="3548224"/>
            <a:ext cx="2056207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 err="1"/>
              <a:t>Rubik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83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045FA9D-75AB-3B43-AEB6-CA4785808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BB698276-7501-CD45-879F-2EEB37D5A7A0}"/>
              </a:ext>
            </a:extLst>
          </p:cNvPr>
          <p:cNvSpPr/>
          <p:nvPr userDrawn="1"/>
        </p:nvSpPr>
        <p:spPr>
          <a:xfrm>
            <a:off x="6117771" y="0"/>
            <a:ext cx="6074229" cy="68834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  <a:gd name="connsiteX0" fmla="*/ 1757130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1757130 w 5744930"/>
              <a:gd name="connsiteY4" fmla="*/ 0 h 6858000"/>
              <a:gd name="connsiteX0" fmla="*/ 3727652 w 5744930"/>
              <a:gd name="connsiteY0" fmla="*/ 0 h 6858000"/>
              <a:gd name="connsiteX1" fmla="*/ 5744930 w 5744930"/>
              <a:gd name="connsiteY1" fmla="*/ 0 h 6858000"/>
              <a:gd name="connsiteX2" fmla="*/ 5744930 w 5744930"/>
              <a:gd name="connsiteY2" fmla="*/ 6858000 h 6858000"/>
              <a:gd name="connsiteX3" fmla="*/ 0 w 5744930"/>
              <a:gd name="connsiteY3" fmla="*/ 6858000 h 6858000"/>
              <a:gd name="connsiteX4" fmla="*/ 3727652 w 5744930"/>
              <a:gd name="connsiteY4" fmla="*/ 0 h 6858000"/>
              <a:gd name="connsiteX0" fmla="*/ 3489830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3489830 w 5507108"/>
              <a:gd name="connsiteY4" fmla="*/ 0 h 6870700"/>
              <a:gd name="connsiteX0" fmla="*/ 2900939 w 5507108"/>
              <a:gd name="connsiteY0" fmla="*/ 0 h 6870700"/>
              <a:gd name="connsiteX1" fmla="*/ 5507108 w 5507108"/>
              <a:gd name="connsiteY1" fmla="*/ 0 h 6870700"/>
              <a:gd name="connsiteX2" fmla="*/ 5507108 w 5507108"/>
              <a:gd name="connsiteY2" fmla="*/ 6858000 h 6870700"/>
              <a:gd name="connsiteX3" fmla="*/ 0 w 5507108"/>
              <a:gd name="connsiteY3" fmla="*/ 6870700 h 6870700"/>
              <a:gd name="connsiteX4" fmla="*/ 2900939 w 5507108"/>
              <a:gd name="connsiteY4" fmla="*/ 0 h 6870700"/>
              <a:gd name="connsiteX0" fmla="*/ 2810340 w 5416509"/>
              <a:gd name="connsiteY0" fmla="*/ 0 h 6883400"/>
              <a:gd name="connsiteX1" fmla="*/ 5416509 w 5416509"/>
              <a:gd name="connsiteY1" fmla="*/ 0 h 6883400"/>
              <a:gd name="connsiteX2" fmla="*/ 5416509 w 5416509"/>
              <a:gd name="connsiteY2" fmla="*/ 6858000 h 6883400"/>
              <a:gd name="connsiteX3" fmla="*/ 0 w 5416509"/>
              <a:gd name="connsiteY3" fmla="*/ 6883400 h 6883400"/>
              <a:gd name="connsiteX4" fmla="*/ 2810340 w 5416509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6509" h="6883400">
                <a:moveTo>
                  <a:pt x="2810340" y="0"/>
                </a:moveTo>
                <a:lnTo>
                  <a:pt x="5416509" y="0"/>
                </a:lnTo>
                <a:lnTo>
                  <a:pt x="5416509" y="6858000"/>
                </a:lnTo>
                <a:lnTo>
                  <a:pt x="0" y="6883400"/>
                </a:lnTo>
                <a:lnTo>
                  <a:pt x="281034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90962" y="996750"/>
            <a:ext cx="4009177" cy="4864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sp>
        <p:nvSpPr>
          <p:cNvPr id="11" name="Platshållare för bild 7">
            <a:extLst>
              <a:ext uri="{FF2B5EF4-FFF2-40B4-BE49-F238E27FC236}">
                <a16:creationId xmlns:a16="http://schemas.microsoft.com/office/drawing/2014/main" id="{6E97B7A4-AC87-FF48-9E5A-D3FDE1792E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06860" y="497090"/>
            <a:ext cx="2158985" cy="939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A04DC28-3AFC-FC45-8152-A93F897BE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  <p:cxnSp>
        <p:nvCxnSpPr>
          <p:cNvPr id="13" name="Rak 12">
            <a:extLst>
              <a:ext uri="{FF2B5EF4-FFF2-40B4-BE49-F238E27FC236}">
                <a16:creationId xmlns:a16="http://schemas.microsoft.com/office/drawing/2014/main" id="{75EB5019-DE7F-CC45-8110-26AC07B6ED0B}"/>
              </a:ext>
            </a:extLst>
          </p:cNvPr>
          <p:cNvCxnSpPr>
            <a:cxnSpLocks/>
          </p:cNvCxnSpPr>
          <p:nvPr userDrawn="1"/>
        </p:nvCxnSpPr>
        <p:spPr>
          <a:xfrm>
            <a:off x="3054933" y="497090"/>
            <a:ext cx="0" cy="11299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182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2">
            <a:extLst>
              <a:ext uri="{FF2B5EF4-FFF2-40B4-BE49-F238E27FC236}">
                <a16:creationId xmlns:a16="http://schemas.microsoft.com/office/drawing/2014/main" id="{B0D96CB5-71EF-BA43-9B66-282BFDE1F45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4470" y="0"/>
            <a:ext cx="7064830" cy="6883400"/>
          </a:xfrm>
          <a:custGeom>
            <a:avLst/>
            <a:gdLst>
              <a:gd name="connsiteX0" fmla="*/ 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0 w 6074230"/>
              <a:gd name="connsiteY4" fmla="*/ 0 h 6858000"/>
              <a:gd name="connsiteX0" fmla="*/ 3276600 w 6074230"/>
              <a:gd name="connsiteY0" fmla="*/ 0 h 6870700"/>
              <a:gd name="connsiteX1" fmla="*/ 6074230 w 6074230"/>
              <a:gd name="connsiteY1" fmla="*/ 12700 h 6870700"/>
              <a:gd name="connsiteX2" fmla="*/ 6074230 w 6074230"/>
              <a:gd name="connsiteY2" fmla="*/ 6870700 h 6870700"/>
              <a:gd name="connsiteX3" fmla="*/ 0 w 6074230"/>
              <a:gd name="connsiteY3" fmla="*/ 6870700 h 6870700"/>
              <a:gd name="connsiteX4" fmla="*/ 3276600 w 6074230"/>
              <a:gd name="connsiteY4" fmla="*/ 0 h 6870700"/>
              <a:gd name="connsiteX0" fmla="*/ 1879600 w 6074230"/>
              <a:gd name="connsiteY0" fmla="*/ 0 h 6858000"/>
              <a:gd name="connsiteX1" fmla="*/ 6074230 w 6074230"/>
              <a:gd name="connsiteY1" fmla="*/ 0 h 6858000"/>
              <a:gd name="connsiteX2" fmla="*/ 6074230 w 6074230"/>
              <a:gd name="connsiteY2" fmla="*/ 6858000 h 6858000"/>
              <a:gd name="connsiteX3" fmla="*/ 0 w 6074230"/>
              <a:gd name="connsiteY3" fmla="*/ 6858000 h 6858000"/>
              <a:gd name="connsiteX4" fmla="*/ 1879600 w 6074230"/>
              <a:gd name="connsiteY4" fmla="*/ 0 h 6858000"/>
              <a:gd name="connsiteX0" fmla="*/ 2844800 w 7039430"/>
              <a:gd name="connsiteY0" fmla="*/ 0 h 6883400"/>
              <a:gd name="connsiteX1" fmla="*/ 7039430 w 7039430"/>
              <a:gd name="connsiteY1" fmla="*/ 0 h 6883400"/>
              <a:gd name="connsiteX2" fmla="*/ 7039430 w 7039430"/>
              <a:gd name="connsiteY2" fmla="*/ 6858000 h 6883400"/>
              <a:gd name="connsiteX3" fmla="*/ 0 w 7039430"/>
              <a:gd name="connsiteY3" fmla="*/ 6883400 h 6883400"/>
              <a:gd name="connsiteX4" fmla="*/ 2844800 w 70394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39430 w 7064830"/>
              <a:gd name="connsiteY2" fmla="*/ 68580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  <a:gd name="connsiteX0" fmla="*/ 2844800 w 7064830"/>
              <a:gd name="connsiteY0" fmla="*/ 0 h 6883400"/>
              <a:gd name="connsiteX1" fmla="*/ 7064830 w 7064830"/>
              <a:gd name="connsiteY1" fmla="*/ 12700 h 6883400"/>
              <a:gd name="connsiteX2" fmla="*/ 7052130 w 7064830"/>
              <a:gd name="connsiteY2" fmla="*/ 6870700 h 6883400"/>
              <a:gd name="connsiteX3" fmla="*/ 0 w 7064830"/>
              <a:gd name="connsiteY3" fmla="*/ 6883400 h 6883400"/>
              <a:gd name="connsiteX4" fmla="*/ 2844800 w 7064830"/>
              <a:gd name="connsiteY4" fmla="*/ 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4830" h="6883400">
                <a:moveTo>
                  <a:pt x="2844800" y="0"/>
                </a:moveTo>
                <a:lnTo>
                  <a:pt x="7064830" y="12700"/>
                </a:lnTo>
                <a:cubicBezTo>
                  <a:pt x="7056363" y="2294467"/>
                  <a:pt x="7060597" y="4588933"/>
                  <a:pt x="7052130" y="6870700"/>
                </a:cubicBezTo>
                <a:lnTo>
                  <a:pt x="0" y="6883400"/>
                </a:lnTo>
                <a:lnTo>
                  <a:pt x="284480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D4B3B90-963F-8C45-9ACA-207A2AC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3842" y="2450892"/>
            <a:ext cx="5430387" cy="261640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</a:p>
          <a:p>
            <a:pPr lvl="0"/>
            <a:r>
              <a:rPr lang="sv-SE" dirty="0"/>
              <a:t>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8307AF78-96A9-8E4F-BDFA-1A595BD928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3842" y="5431455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913E2B-53FC-5A47-A559-A4B91775F9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70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paraply&#10;&#10;Automatiskt genererad beskrivning">
            <a:extLst>
              <a:ext uri="{FF2B5EF4-FFF2-40B4-BE49-F238E27FC236}">
                <a16:creationId xmlns:a16="http://schemas.microsoft.com/office/drawing/2014/main" id="{91B3CA28-5094-4B46-B154-DA4C9388F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205" y="0"/>
            <a:ext cx="12231205" cy="6865749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0F3C5C-E1F3-CE4E-AECF-2287227DF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45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699" y="2364944"/>
            <a:ext cx="4058108" cy="29587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700" y="1935149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mindre inledande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5B8713E-1A3F-BF42-AACE-4E4D0F255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6662" y="0"/>
            <a:ext cx="7145338" cy="6858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B0C7F7D6-5987-1449-9F2C-79E934F83C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700" y="5337027"/>
            <a:ext cx="4058108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Månad 2020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41873BA-6863-A24E-BAF3-5B5CBF87A8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02030" y="427024"/>
            <a:ext cx="1401884" cy="79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74916" y="2783400"/>
            <a:ext cx="7842169" cy="18702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F997969-62B2-E34F-B02B-FEA32A784A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3556" y="5955811"/>
            <a:ext cx="1804889" cy="4297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BA8AAA-5558-434E-9F47-7B6BA11B7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41672" y="670391"/>
            <a:ext cx="1708657" cy="96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71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Rak 11">
            <a:extLst>
              <a:ext uri="{FF2B5EF4-FFF2-40B4-BE49-F238E27FC236}">
                <a16:creationId xmlns:a16="http://schemas.microsoft.com/office/drawing/2014/main" id="{A744BAE6-61A3-B34C-B489-75AA9FDCA02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41683" y="368366"/>
            <a:ext cx="2465210" cy="6136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6F194E-6202-E549-AF1F-32A3CE881F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55876" y="4978398"/>
            <a:ext cx="2038118" cy="976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Projekt-logotyp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A5A16F-1CF9-F049-9B18-B31DBD6FF6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46254" y="2890740"/>
            <a:ext cx="5699492" cy="1366278"/>
          </a:xfrm>
          <a:prstGeom prst="rect">
            <a:avLst/>
          </a:prstGeom>
          <a:solidFill>
            <a:srgbClr val="EFF2F5"/>
          </a:solidFill>
        </p:spPr>
        <p:txBody>
          <a:bodyPr anchor="ctr"/>
          <a:lstStyle>
            <a:lvl1pPr algn="ctr">
              <a:lnSpc>
                <a:spcPct val="100000"/>
              </a:lnSpc>
              <a:defRPr sz="40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CC67CB1-4D4E-F840-A88E-26E26E9C8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3011" y="964917"/>
            <a:ext cx="1670948" cy="9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2D0DDEEA-C739-9E42-9DC7-49DE5D791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 descr="En bild som visar gitarr&#10;&#10;Automatiskt genererad beskrivning">
            <a:extLst>
              <a:ext uri="{FF2B5EF4-FFF2-40B4-BE49-F238E27FC236}">
                <a16:creationId xmlns:a16="http://schemas.microsoft.com/office/drawing/2014/main" id="{23D75F42-9386-6D4E-B858-1292FDEAA5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C002FEDF-21F7-2748-9AEA-062A1C304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7B5FB8A3-C8F9-6249-A2A9-B66BA43E4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C8458CC-3500-DD49-B073-F07A849F1C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62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Startbild">
    <p:bg>
      <p:bgPr>
        <a:solidFill>
          <a:srgbClr val="3341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BBFB2EDA-64AB-B947-8AD5-387BCF175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C6A849C-318F-7F41-94DB-0BFCB5CA1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93517"/>
            <a:ext cx="1997637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Startbild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72920F76-698D-B64F-80AE-731DA81EF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F6781703-D0C2-D24A-8CB3-BF6A22BFE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4511458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rubrikformatet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0F3C5C-E1F3-CE4E-AECF-2287227DFB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35504" y="488785"/>
            <a:ext cx="2005974" cy="11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38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 descr="En bild som visar person, inomhus, person, framsida&#10;&#10;Automatiskt genererad beskrivning">
            <a:extLst>
              <a:ext uri="{FF2B5EF4-FFF2-40B4-BE49-F238E27FC236}">
                <a16:creationId xmlns:a16="http://schemas.microsoft.com/office/drawing/2014/main" id="{A88E753E-3158-C64C-9441-EC67DA7054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A6301D2F-B9C3-3B43-A962-27FDCC2177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75011549-6AEF-B242-87C5-F97FD07477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27" name="Bildobjekt 26" descr="En bild som visar gitarr&#10;&#10;Automatiskt genererad beskrivning">
            <a:extLst>
              <a:ext uri="{FF2B5EF4-FFF2-40B4-BE49-F238E27FC236}">
                <a16:creationId xmlns:a16="http://schemas.microsoft.com/office/drawing/2014/main" id="{77FF9F20-6E92-414C-A6C2-7D33DA2CB8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E7F3780-1CB5-D144-A1C1-5EFD705063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622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En bild som visar inomhus, person, stående, kök&#10;&#10;Automatiskt genererad beskrivning">
            <a:extLst>
              <a:ext uri="{FF2B5EF4-FFF2-40B4-BE49-F238E27FC236}">
                <a16:creationId xmlns:a16="http://schemas.microsoft.com/office/drawing/2014/main" id="{76D8DD3E-77EF-604F-9483-642E7A9FA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3BC7E6D5-478F-D944-A994-3F6DA63BCE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D1BDE0B1-3364-9541-B297-2F5247C62F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63D639DD-85B4-844B-93B5-BA637FEF9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09CF98D-DC90-3C4B-AF7D-A89D5E2433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238A829F-591B-2C4E-873D-E588F64D7DC1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1045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8B75C7E2-4BAB-ED4E-A17B-6DED2BBBBA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3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bok, hylla, foto&#10;&#10;Automatiskt genererad beskrivning">
            <a:extLst>
              <a:ext uri="{FF2B5EF4-FFF2-40B4-BE49-F238E27FC236}">
                <a16:creationId xmlns:a16="http://schemas.microsoft.com/office/drawing/2014/main" id="{5ACD28D9-1C12-C04A-A568-9087CFF82B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E0B2156C-166F-D84F-A932-AA5DE0C41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557A8B19-091C-B944-9A05-8F8ECE6FF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665F09BB-AE38-8F46-973D-C0D3C1F2E8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87B0A18-330D-2D4B-9C12-B50DB25B6D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31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inomhus, rum, leksak, bord&#10;&#10;Automatiskt genererad beskrivning">
            <a:extLst>
              <a:ext uri="{FF2B5EF4-FFF2-40B4-BE49-F238E27FC236}">
                <a16:creationId xmlns:a16="http://schemas.microsoft.com/office/drawing/2014/main" id="{B2A07F83-E9FB-0745-B14D-1EE21AF3C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4531CF0-249E-094A-9BF2-C88A5634B5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626CD357-8908-8848-B131-DCFF10CF84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4" name="Bildobjekt 13" descr="En bild som visar gitarr&#10;&#10;Automatiskt genererad beskrivning">
            <a:extLst>
              <a:ext uri="{FF2B5EF4-FFF2-40B4-BE49-F238E27FC236}">
                <a16:creationId xmlns:a16="http://schemas.microsoft.com/office/drawing/2014/main" id="{F68F6801-1927-EA4C-B4D3-BE86DD9BF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D35E4AD-3A08-E84E-8DF4-53F91E410B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77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kök, person, person&#10;&#10;Automatiskt genererad beskrivning">
            <a:extLst>
              <a:ext uri="{FF2B5EF4-FFF2-40B4-BE49-F238E27FC236}">
                <a16:creationId xmlns:a16="http://schemas.microsoft.com/office/drawing/2014/main" id="{C6556FDD-DD2E-FD40-8F86-1D16B9C376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A22021E7-69BC-BA4D-9D00-C9E1CC0B71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1AD62FB-742F-574D-86AA-ED4B3036F9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5" name="Bildobjekt 14" descr="En bild som visar gitarr&#10;&#10;Automatiskt genererad beskrivning">
            <a:extLst>
              <a:ext uri="{FF2B5EF4-FFF2-40B4-BE49-F238E27FC236}">
                <a16:creationId xmlns:a16="http://schemas.microsoft.com/office/drawing/2014/main" id="{C6C09D26-FC8E-5849-B76D-6484AE43DF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2900233-BDFB-B246-939D-E061583932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0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Startbild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98FA57B1-2ACC-5644-AC77-D91F928F4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61F123D-6F95-4542-9ED2-47F932FBCD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0786B41C-A2B9-5A45-BDC6-A4B24CA7EA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pic>
        <p:nvPicPr>
          <p:cNvPr id="11" name="Bildobjekt 10" descr="En bild som visar gitarr&#10;&#10;Automatiskt genererad beskrivning">
            <a:extLst>
              <a:ext uri="{FF2B5EF4-FFF2-40B4-BE49-F238E27FC236}">
                <a16:creationId xmlns:a16="http://schemas.microsoft.com/office/drawing/2014/main" id="{BB2FE1A7-5D6E-DC47-8E07-5F07AFA06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94C476D-A9C9-4D41-AACA-50B24C26C2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22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Startbild med projekt-logga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 descr="En bild som visar person, person, inomhus, stående&#10;&#10;Automatiskt genererad beskrivning">
            <a:extLst>
              <a:ext uri="{FF2B5EF4-FFF2-40B4-BE49-F238E27FC236}">
                <a16:creationId xmlns:a16="http://schemas.microsoft.com/office/drawing/2014/main" id="{0D49FE42-54FD-BA45-9083-12D0C77B70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ildobjekt 16" descr="En bild som visar gitarr&#10;&#10;Automatiskt genererad beskrivning">
            <a:extLst>
              <a:ext uri="{FF2B5EF4-FFF2-40B4-BE49-F238E27FC236}">
                <a16:creationId xmlns:a16="http://schemas.microsoft.com/office/drawing/2014/main" id="{A10E66BA-5F32-E242-8817-5E9D2FDAA3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1FCD3DE3-7B60-B948-9BD5-A808F06BFF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0875" y="222250"/>
            <a:ext cx="2158985" cy="899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Projekt-logga eller </a:t>
            </a:r>
            <a:r>
              <a:rPr lang="sv-SE" dirty="0" err="1"/>
              <a:t>sammarbetspartner</a:t>
            </a:r>
            <a:endParaRPr lang="sv-SE" dirty="0"/>
          </a:p>
        </p:txBody>
      </p:sp>
      <p:sp>
        <p:nvSpPr>
          <p:cNvPr id="11" name="Platshållare för text 5">
            <a:extLst>
              <a:ext uri="{FF2B5EF4-FFF2-40B4-BE49-F238E27FC236}">
                <a16:creationId xmlns:a16="http://schemas.microsoft.com/office/drawing/2014/main" id="{9392650F-7844-C445-89F6-00C824A7EA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3955" y="3679467"/>
            <a:ext cx="8895339" cy="187029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76AF080D-CD2E-8C40-8394-A3AD28522B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955" y="5559472"/>
            <a:ext cx="5430387" cy="4297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1" i="0" cap="all" baseline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EN UNDERRUBRIK</a:t>
            </a:r>
            <a:br>
              <a:rPr lang="sv-SE" dirty="0"/>
            </a:br>
            <a:r>
              <a:rPr lang="sv-SE" dirty="0"/>
              <a:t>MÅNAD 2020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FCAF6210-D31F-2C4A-9875-A4596A478B8E}"/>
              </a:ext>
            </a:extLst>
          </p:cNvPr>
          <p:cNvCxnSpPr>
            <a:cxnSpLocks/>
          </p:cNvCxnSpPr>
          <p:nvPr userDrawn="1"/>
        </p:nvCxnSpPr>
        <p:spPr>
          <a:xfrm>
            <a:off x="2673933" y="222738"/>
            <a:ext cx="0" cy="1045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2A323E-CF41-AD4C-AF54-6E92C9C450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88373" y="372371"/>
            <a:ext cx="1578535" cy="8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9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nit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608C2EC-1DC2-1241-B729-D19D1FCC68B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9A7EA555-A254-4240-B103-1CF2B96BBCAC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D8810A9E-A1C4-5347-BF01-4EDB65BB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96EDCA4-F9F8-5D48-A9EE-F73D54C6A5A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906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B0FB7A5-156A-F643-900D-09F119587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344806"/>
            <a:ext cx="10515600" cy="101885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rubriken</a:t>
            </a:r>
            <a:endParaRPr lang="en-US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0DBB20F1-10AF-0043-A33F-77C7AFCF61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740979F-EC64-AF46-A442-B390FD52FA4D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F781DE3B-E5D1-E644-BCC4-2D8D683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1375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nit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82619518-6478-7247-89A7-D769234AF7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latshållare för text 5">
            <a:extLst>
              <a:ext uri="{FF2B5EF4-FFF2-40B4-BE49-F238E27FC236}">
                <a16:creationId xmlns:a16="http://schemas.microsoft.com/office/drawing/2014/main" id="{B7935EBD-1D85-9B40-A597-E8004A47E4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3275" y="2729243"/>
            <a:ext cx="8895339" cy="18702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Detta är en </a:t>
            </a:r>
            <a:r>
              <a:rPr lang="sv-SE" dirty="0" err="1"/>
              <a:t>avsnittssida</a:t>
            </a:r>
            <a:r>
              <a:rPr lang="sv-SE" dirty="0"/>
              <a:t> klicka här för att skriva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F2FC718D-2E6B-094D-BAE9-4D69E8F8769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140F083A-C18F-7A4A-B968-56C4338E70FA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1450DE0A-BD17-EB41-8FCB-DEDE5BA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6" name="Rak 5">
            <a:extLst>
              <a:ext uri="{FF2B5EF4-FFF2-40B4-BE49-F238E27FC236}">
                <a16:creationId xmlns:a16="http://schemas.microsoft.com/office/drawing/2014/main" id="{6511C99F-256F-5044-8A62-BE3402259E8F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9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iagram 10">
            <a:extLst>
              <a:ext uri="{FF2B5EF4-FFF2-40B4-BE49-F238E27FC236}">
                <a16:creationId xmlns:a16="http://schemas.microsoft.com/office/drawing/2014/main" id="{620949E7-4665-1343-8AD9-70FCD8A9049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53569" y="1694688"/>
            <a:ext cx="11436812" cy="47219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6B44079D-3DAD-8F45-A831-F330F78A1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5773E32-0C08-E94E-9D45-85C7A4E9171F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9730448C-5DEA-7C4E-9F1F-CD746849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E89C49-EA94-3C4B-9A7B-C1118D3221A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53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ämförels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314" y="1050443"/>
            <a:ext cx="10515600" cy="727551"/>
          </a:xfrm>
          <a:prstGeom prst="rect">
            <a:avLst/>
          </a:prstGeom>
        </p:spPr>
        <p:txBody>
          <a:bodyPr anchor="ctr"/>
          <a:lstStyle>
            <a:lvl1pPr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4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5469" y="2323086"/>
            <a:ext cx="4868333" cy="348447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  <a:lvl2pPr>
              <a:defRPr b="1" i="0">
                <a:latin typeface="Lab Grotesque Black" pitchFamily="2" charset="77"/>
              </a:defRPr>
            </a:lvl2pPr>
            <a:lvl3pPr>
              <a:defRPr b="1" i="0">
                <a:latin typeface="Lab Grotesque Black" pitchFamily="2" charset="77"/>
              </a:defRPr>
            </a:lvl3pPr>
            <a:lvl4pPr>
              <a:defRPr b="1" i="0">
                <a:latin typeface="Lab Grotesque Black" pitchFamily="2" charset="77"/>
              </a:defRPr>
            </a:lvl4pPr>
            <a:lvl5pPr>
              <a:defRPr b="1" i="0">
                <a:latin typeface="Lab Grotesque Black" pitchFamily="2" charset="77"/>
              </a:defRPr>
            </a:lvl5pPr>
          </a:lstStyle>
          <a:p>
            <a:pPr lvl="0"/>
            <a:r>
              <a:rPr lang="sv-SE" dirty="0"/>
              <a:t>Klicka här för att ändra format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21BC6B0-5B2A-714F-B0C5-C5C53F335BDB}"/>
              </a:ext>
            </a:extLst>
          </p:cNvPr>
          <p:cNvCxnSpPr/>
          <p:nvPr userDrawn="1"/>
        </p:nvCxnSpPr>
        <p:spPr>
          <a:xfrm>
            <a:off x="6051248" y="2323086"/>
            <a:ext cx="0" cy="34844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datum 21">
            <a:extLst>
              <a:ext uri="{FF2B5EF4-FFF2-40B4-BE49-F238E27FC236}">
                <a16:creationId xmlns:a16="http://schemas.microsoft.com/office/drawing/2014/main" id="{69EC6F15-9A3E-6D44-8B7F-B342AC3B1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8991A168-6131-E444-B73E-DFB9CB900E85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5" name="Platshållare för bildnummer 23">
            <a:extLst>
              <a:ext uri="{FF2B5EF4-FFF2-40B4-BE49-F238E27FC236}">
                <a16:creationId xmlns:a16="http://schemas.microsoft.com/office/drawing/2014/main" id="{DAED7498-0DC0-2446-B6A8-C6513EBC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10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1EFBD00A-88C3-5A4B-9C02-AA7E0A43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DB10DFCC-6A86-5649-BBD1-3E44B80C4D91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E8B8B375-2B3B-2A4A-A8D3-64D813F0B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abell 2">
            <a:extLst>
              <a:ext uri="{FF2B5EF4-FFF2-40B4-BE49-F238E27FC236}">
                <a16:creationId xmlns:a16="http://schemas.microsoft.com/office/drawing/2014/main" id="{0FB963E9-850A-3246-AC9B-E3AD00C0D1B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53568" y="1597152"/>
            <a:ext cx="11436813" cy="4819523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108CA2-1448-3842-9D60-087FFF01C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1" y="679732"/>
            <a:ext cx="7253287" cy="70708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rubrik skrivas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t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C896C3-85B8-1840-BCE9-B1EA9F8F448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09077" y="3123023"/>
            <a:ext cx="5201327" cy="146104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0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citat på några rader </a:t>
            </a:r>
          </a:p>
        </p:txBody>
      </p:sp>
      <p:sp>
        <p:nvSpPr>
          <p:cNvPr id="8" name="Platshållare för text 31">
            <a:extLst>
              <a:ext uri="{FF2B5EF4-FFF2-40B4-BE49-F238E27FC236}">
                <a16:creationId xmlns:a16="http://schemas.microsoft.com/office/drawing/2014/main" id="{6039D40D-3993-3F4E-B4F3-28C8807432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97428" y="4822787"/>
            <a:ext cx="2824624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B3A173A-72BD-7A4E-BA9B-F15B0C419FE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5262467" y="1555481"/>
            <a:ext cx="1110178" cy="11713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38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15" name="Platshållare för datum 21">
            <a:extLst>
              <a:ext uri="{FF2B5EF4-FFF2-40B4-BE49-F238E27FC236}">
                <a16:creationId xmlns:a16="http://schemas.microsoft.com/office/drawing/2014/main" id="{EC6105CA-5D3F-D243-A66E-5A11B6163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E453ED0-D442-AD4D-B625-7EF9FF99345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6" name="Platshållare för bildnummer 23">
            <a:extLst>
              <a:ext uri="{FF2B5EF4-FFF2-40B4-BE49-F238E27FC236}">
                <a16:creationId xmlns:a16="http://schemas.microsoft.com/office/drawing/2014/main" id="{C63AF3FC-BA77-B244-B106-5A71E70E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66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era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FB159B4-2C67-BE40-B331-9BCA012A67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1434A2C-3C4F-1148-B646-228987E8591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464293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10" name="Platshållare för text 31">
            <a:extLst>
              <a:ext uri="{FF2B5EF4-FFF2-40B4-BE49-F238E27FC236}">
                <a16:creationId xmlns:a16="http://schemas.microsoft.com/office/drawing/2014/main" id="{49BA278E-E8E9-BB4F-A7A6-9EBE1B4D36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4293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B1741D7-4FA5-BB4A-B182-FE5D105A4E5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22645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4FE773-2C69-3E48-BC8F-80128F2DD730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002151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6BFEEA65-1D74-AC43-BA7F-9BC7F499A6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02151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5" name="Platshållare för text 2">
            <a:extLst>
              <a:ext uri="{FF2B5EF4-FFF2-40B4-BE49-F238E27FC236}">
                <a16:creationId xmlns:a16="http://schemas.microsoft.com/office/drawing/2014/main" id="{F6A5292B-DDB0-7E48-B452-1F82AB4B7E7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60503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6F7FF81B-37C7-A04F-B870-6016010FD44D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0008" y="2839997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37" name="Platshållare för text 31">
            <a:extLst>
              <a:ext uri="{FF2B5EF4-FFF2-40B4-BE49-F238E27FC236}">
                <a16:creationId xmlns:a16="http://schemas.microsoft.com/office/drawing/2014/main" id="{BB7D1717-EA15-F14E-BDE0-A59B9BA2D3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40008" y="3476273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6C91D868-7CFA-734D-9E07-2F7E7FE9A9F4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098360" y="2697892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6842D4A6-64A6-E04E-B0B3-8A1A1F62CD3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464293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0" name="Platshållare för text 31">
            <a:extLst>
              <a:ext uri="{FF2B5EF4-FFF2-40B4-BE49-F238E27FC236}">
                <a16:creationId xmlns:a16="http://schemas.microsoft.com/office/drawing/2014/main" id="{3AD44171-525B-494B-9057-84F96B4BB6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464293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713585E0-FB47-F243-A761-38E2CFEC30F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2645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2" name="Platshållare för text 2">
            <a:extLst>
              <a:ext uri="{FF2B5EF4-FFF2-40B4-BE49-F238E27FC236}">
                <a16:creationId xmlns:a16="http://schemas.microsoft.com/office/drawing/2014/main" id="{A9AAB16D-E8A8-F44D-B91F-814F01D2632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002151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3" name="Platshållare för text 31">
            <a:extLst>
              <a:ext uri="{FF2B5EF4-FFF2-40B4-BE49-F238E27FC236}">
                <a16:creationId xmlns:a16="http://schemas.microsoft.com/office/drawing/2014/main" id="{CE9CA33E-2801-5445-960B-6DBE16134C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02151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8B7C4B98-3B6D-4C4D-9220-BBE4F11D97B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560503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45" name="Platshållare för text 2">
            <a:extLst>
              <a:ext uri="{FF2B5EF4-FFF2-40B4-BE49-F238E27FC236}">
                <a16:creationId xmlns:a16="http://schemas.microsoft.com/office/drawing/2014/main" id="{C5FCA7E3-DD6B-0F4D-972C-0197F432CBD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540008" y="4570825"/>
            <a:ext cx="2563421" cy="58900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Här kan det stå ett </a:t>
            </a:r>
            <a:br>
              <a:rPr lang="sv-SE" dirty="0"/>
            </a:br>
            <a:r>
              <a:rPr lang="sv-SE" dirty="0"/>
              <a:t>citat på några rader </a:t>
            </a:r>
          </a:p>
        </p:txBody>
      </p:sp>
      <p:sp>
        <p:nvSpPr>
          <p:cNvPr id="46" name="Platshållare för text 31">
            <a:extLst>
              <a:ext uri="{FF2B5EF4-FFF2-40B4-BE49-F238E27FC236}">
                <a16:creationId xmlns:a16="http://schemas.microsoft.com/office/drawing/2014/main" id="{DF4D3EDC-5D24-C94C-B094-DF36CFB5B6C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40008" y="5207101"/>
            <a:ext cx="2563422" cy="2967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7E62F63D-EB15-1D41-B888-5AF843A956B2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8098360" y="4428720"/>
            <a:ext cx="463419" cy="55634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60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6" name="Platshållare för datum 21">
            <a:extLst>
              <a:ext uri="{FF2B5EF4-FFF2-40B4-BE49-F238E27FC236}">
                <a16:creationId xmlns:a16="http://schemas.microsoft.com/office/drawing/2014/main" id="{21358AD5-4BEC-A046-8945-51FCD600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580D2EA-72B6-5444-885B-9F8E4D4CCD52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7" name="Platshållare för bildnummer 23">
            <a:extLst>
              <a:ext uri="{FF2B5EF4-FFF2-40B4-BE49-F238E27FC236}">
                <a16:creationId xmlns:a16="http://schemas.microsoft.com/office/drawing/2014/main" id="{FCE87A6B-B9CD-2C44-93E2-0DED3D779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8804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logoty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BB6A4A5-194A-7C4D-AAE1-E6FB7AA4561A}"/>
              </a:ext>
            </a:extLst>
          </p:cNvPr>
          <p:cNvSpPr/>
          <p:nvPr userDrawn="1"/>
        </p:nvSpPr>
        <p:spPr>
          <a:xfrm>
            <a:off x="0" y="3973727"/>
            <a:ext cx="12192000" cy="2913312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52B47D-8455-F04C-A650-03B8D3C8B04F}"/>
              </a:ext>
            </a:extLst>
          </p:cNvPr>
          <p:cNvSpPr/>
          <p:nvPr userDrawn="1"/>
        </p:nvSpPr>
        <p:spPr>
          <a:xfrm>
            <a:off x="806917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E7F3E1B-1173-F949-A1B6-3B1E062E7446}"/>
              </a:ext>
            </a:extLst>
          </p:cNvPr>
          <p:cNvSpPr/>
          <p:nvPr userDrawn="1"/>
        </p:nvSpPr>
        <p:spPr>
          <a:xfrm>
            <a:off x="4490370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05FCCE2-07ED-6544-83FD-AD57019B4EAF}"/>
              </a:ext>
            </a:extLst>
          </p:cNvPr>
          <p:cNvSpPr/>
          <p:nvPr userDrawn="1"/>
        </p:nvSpPr>
        <p:spPr>
          <a:xfrm>
            <a:off x="8173824" y="2610370"/>
            <a:ext cx="2818026" cy="3351882"/>
          </a:xfrm>
          <a:prstGeom prst="rect">
            <a:avLst/>
          </a:prstGeom>
          <a:solidFill>
            <a:schemeClr val="bg1"/>
          </a:solidFill>
          <a:ln>
            <a:solidFill>
              <a:srgbClr val="EFF2F5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2FDF7466-409B-864F-A8FE-6FCC317AAE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8" name="Platshållare för bild 4">
            <a:extLst>
              <a:ext uri="{FF2B5EF4-FFF2-40B4-BE49-F238E27FC236}">
                <a16:creationId xmlns:a16="http://schemas.microsoft.com/office/drawing/2014/main" id="{8859F364-D22E-3546-8191-B24EF33ABD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7146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A297BD48-6576-2B47-80F4-A083E7F04C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67057" y="2917825"/>
            <a:ext cx="1978025" cy="6309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latin typeface="Lab Grotesque Black" pitchFamily="2" charset="0"/>
              </a:defRPr>
            </a:lvl1pPr>
          </a:lstStyle>
          <a:p>
            <a:r>
              <a:rPr lang="sv-SE" dirty="0"/>
              <a:t>Logotyp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4E27F9F0-0B32-2F44-8C29-C2301511BF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79078" y="4442753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6E04BD38-67B0-BB4C-809E-35143784A7E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4175" y="3803761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409FCA38-EEA0-D04B-BC86-6B79523807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99473" y="5432449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5" name="Platshållare för text 18">
            <a:extLst>
              <a:ext uri="{FF2B5EF4-FFF2-40B4-BE49-F238E27FC236}">
                <a16:creationId xmlns:a16="http://schemas.microsoft.com/office/drawing/2014/main" id="{CAC6741B-020C-8945-BCE3-0CF737DC4C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58450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6" name="Platshållare för text 2">
            <a:extLst>
              <a:ext uri="{FF2B5EF4-FFF2-40B4-BE49-F238E27FC236}">
                <a16:creationId xmlns:a16="http://schemas.microsoft.com/office/drawing/2014/main" id="{B1AED59C-E1DB-4A4E-B11C-A06345D44B57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5673547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27" name="Platshållare för text 31">
            <a:extLst>
              <a:ext uri="{FF2B5EF4-FFF2-40B4-BE49-F238E27FC236}">
                <a16:creationId xmlns:a16="http://schemas.microsoft.com/office/drawing/2014/main" id="{10B49E74-06A4-3E4B-B2F2-1BE17FA5B57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78845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28" name="Platshållare för text 18">
            <a:extLst>
              <a:ext uri="{FF2B5EF4-FFF2-40B4-BE49-F238E27FC236}">
                <a16:creationId xmlns:a16="http://schemas.microsoft.com/office/drawing/2014/main" id="{672FA9C3-DE6C-7C47-8E10-7F7BA69464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47683" y="4461394"/>
            <a:ext cx="2111142" cy="825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30000"/>
              </a:lnSpc>
              <a:buNone/>
              <a:defRPr sz="1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97B18E2D-8322-AB4A-AF61-67D82B508EA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362780" y="3822402"/>
            <a:ext cx="480948" cy="46390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5400"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0" name="Platshållare för text 31">
            <a:extLst>
              <a:ext uri="{FF2B5EF4-FFF2-40B4-BE49-F238E27FC236}">
                <a16:creationId xmlns:a16="http://schemas.microsoft.com/office/drawing/2014/main" id="{F365C25E-F172-BA45-925B-055ECB0523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68078" y="5451090"/>
            <a:ext cx="2111142" cy="26122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69FCA82-0A5E-F04D-83C4-BB2FB86822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120519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Vad säger våra </a:t>
            </a:r>
            <a:br>
              <a:rPr lang="sv-SE" dirty="0"/>
            </a:br>
            <a:r>
              <a:rPr lang="sv-SE" dirty="0"/>
              <a:t>medlemmar om oss?</a:t>
            </a:r>
            <a:endParaRPr lang="en-US" dirty="0"/>
          </a:p>
        </p:txBody>
      </p:sp>
      <p:sp>
        <p:nvSpPr>
          <p:cNvPr id="32" name="Platshållare för datum 21">
            <a:extLst>
              <a:ext uri="{FF2B5EF4-FFF2-40B4-BE49-F238E27FC236}">
                <a16:creationId xmlns:a16="http://schemas.microsoft.com/office/drawing/2014/main" id="{5FEA7085-BC08-4F48-996F-1966D464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5223FF5A-5831-FD4A-8E55-13A8FDDB7D9C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33" name="Platshållare för bildnummer 23">
            <a:extLst>
              <a:ext uri="{FF2B5EF4-FFF2-40B4-BE49-F238E27FC236}">
                <a16:creationId xmlns:a16="http://schemas.microsoft.com/office/drawing/2014/main" id="{F3B8A9D9-13A7-4E4D-A420-BBDE4729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10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 + siffr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44C37C-83A6-AD46-9F6C-E3773F5E5BF0}"/>
              </a:ext>
            </a:extLst>
          </p:cNvPr>
          <p:cNvSpPr/>
          <p:nvPr userDrawn="1"/>
        </p:nvSpPr>
        <p:spPr>
          <a:xfrm>
            <a:off x="0" y="-1"/>
            <a:ext cx="12192000" cy="38946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CCDC5D3A-50A9-6A4F-B292-B653CD4680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5665" y="1140793"/>
            <a:ext cx="3899560" cy="493826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9A2C181-A355-7840-90A8-D2CACBD600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3275" y="1155054"/>
            <a:ext cx="5915615" cy="131721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69DABCA-8DB8-8046-A60E-E1608B21BE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046" y="2607742"/>
            <a:ext cx="5931844" cy="69425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3E17EA-80DF-BB4F-A287-2F45ED79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97098" y="4605334"/>
            <a:ext cx="720595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49</a:t>
            </a: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B967BD86-1275-4740-9EA8-0A21591289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275" y="5168990"/>
            <a:ext cx="1833979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MEDLEMS-ORGANISATIONER</a:t>
            </a:r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1BBE0068-51D3-924F-8FAE-A0BA625106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53299" y="4608516"/>
            <a:ext cx="154630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59 000</a:t>
            </a:r>
          </a:p>
        </p:txBody>
      </p: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2B419203-58E1-C34C-8A54-61201256D1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5407" y="5168991"/>
            <a:ext cx="1544197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MEDLEMS-FÖRETAG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7E70C0B-5DF5-7D45-9127-55EDAF2C6C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9165" y="4608516"/>
            <a:ext cx="1431796" cy="56365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solidFill>
                  <a:schemeClr val="accent2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89%</a:t>
            </a:r>
          </a:p>
        </p:txBody>
      </p:sp>
      <p:sp>
        <p:nvSpPr>
          <p:cNvPr id="17" name="Platshållare för text 3">
            <a:extLst>
              <a:ext uri="{FF2B5EF4-FFF2-40B4-BE49-F238E27FC236}">
                <a16:creationId xmlns:a16="http://schemas.microsoft.com/office/drawing/2014/main" id="{89B6637B-54A2-0048-9DB1-8C3F974EA28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1274" y="5168991"/>
            <a:ext cx="1431796" cy="4397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 cap="all" baseline="0">
                <a:solidFill>
                  <a:schemeClr val="tx2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SMÅ FÖRETAG</a:t>
            </a:r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94FDF6D0-A7C1-1446-9893-E911BBCA4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04FDA475-DC30-F040-884B-FFD7A24EAE8F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6CD505A-BB74-6B4C-AEAC-6FC9D381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E9D2C168-66CD-6843-81C9-015DF329D8D1}"/>
              </a:ext>
            </a:extLst>
          </p:cNvPr>
          <p:cNvCxnSpPr/>
          <p:nvPr userDrawn="1"/>
        </p:nvCxnSpPr>
        <p:spPr>
          <a:xfrm>
            <a:off x="333488" y="430305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1466A6BF-D530-514F-B9B9-25CE2D2470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6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+ 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73A07F6B-CDB6-C549-8EB6-2DDFF962986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99BF01A5-6467-CD41-B052-CBDA3AF369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68686" y="2400220"/>
            <a:ext cx="3016326" cy="36488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F1A2B1F-1A11-9E43-8634-F61602CF15FF}"/>
              </a:ext>
            </a:extLst>
          </p:cNvPr>
          <p:cNvSpPr/>
          <p:nvPr userDrawn="1"/>
        </p:nvSpPr>
        <p:spPr>
          <a:xfrm>
            <a:off x="8287722" y="1346778"/>
            <a:ext cx="3502659" cy="3232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DA84A93-8050-2D46-8102-20E1EB9E9AC4}"/>
              </a:ext>
            </a:extLst>
          </p:cNvPr>
          <p:cNvSpPr/>
          <p:nvPr userDrawn="1"/>
        </p:nvSpPr>
        <p:spPr>
          <a:xfrm>
            <a:off x="8287725" y="1329848"/>
            <a:ext cx="3502659" cy="3232383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C4C8AB-B815-EB4B-A47E-373706F4CBD6}"/>
              </a:ext>
            </a:extLst>
          </p:cNvPr>
          <p:cNvSpPr txBox="1">
            <a:spLocks/>
          </p:cNvSpPr>
          <p:nvPr userDrawn="1"/>
        </p:nvSpPr>
        <p:spPr>
          <a:xfrm>
            <a:off x="8499301" y="1312328"/>
            <a:ext cx="989984" cy="15523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505" y="2352367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275" y="4385570"/>
            <a:ext cx="3970707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</a:t>
            </a:r>
            <a:endParaRPr lang="en-US" dirty="0"/>
          </a:p>
        </p:txBody>
      </p:sp>
      <p:sp>
        <p:nvSpPr>
          <p:cNvPr id="33" name="Platshållare för text 31">
            <a:extLst>
              <a:ext uri="{FF2B5EF4-FFF2-40B4-BE49-F238E27FC236}">
                <a16:creationId xmlns:a16="http://schemas.microsoft.com/office/drawing/2014/main" id="{15E1F500-43EF-8941-9A72-93F22DB0C7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521" y="2268532"/>
            <a:ext cx="2810404" cy="12072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citatet. </a:t>
            </a:r>
          </a:p>
        </p:txBody>
      </p:sp>
      <p:sp>
        <p:nvSpPr>
          <p:cNvPr id="34" name="Platshållare för text 31">
            <a:extLst>
              <a:ext uri="{FF2B5EF4-FFF2-40B4-BE49-F238E27FC236}">
                <a16:creationId xmlns:a16="http://schemas.microsoft.com/office/drawing/2014/main" id="{A9413840-0B1B-A44F-9D0C-35BAF035D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99301" y="3875730"/>
            <a:ext cx="2824624" cy="29676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0A5286EE-9259-DF48-8635-81E0E23F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4A9B594-300B-314F-B67E-DE4C3E96DC3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AC980DD4-3006-0549-BBAB-ECC65413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27DBD10-A3DE-5C44-B6F4-727A6290941D}"/>
              </a:ext>
            </a:extLst>
          </p:cNvPr>
          <p:cNvCxnSpPr>
            <a:cxnSpLocks/>
          </p:cNvCxnSpPr>
          <p:nvPr userDrawn="1"/>
        </p:nvCxnSpPr>
        <p:spPr>
          <a:xfrm>
            <a:off x="8055429" y="438382"/>
            <a:ext cx="373495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1888C117-362F-9A4C-A248-E9513A2E2F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7320" y="1729264"/>
            <a:ext cx="3568156" cy="437409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9511B3E4-9F0C-604E-9123-6E2FADA12469}"/>
              </a:ext>
            </a:extLst>
          </p:cNvPr>
          <p:cNvSpPr/>
          <p:nvPr userDrawn="1"/>
        </p:nvSpPr>
        <p:spPr>
          <a:xfrm>
            <a:off x="5318186" y="1165710"/>
            <a:ext cx="4124575" cy="38063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727FF6C-B1E7-ED47-9DA1-6255823127B9}"/>
              </a:ext>
            </a:extLst>
          </p:cNvPr>
          <p:cNvSpPr/>
          <p:nvPr userDrawn="1"/>
        </p:nvSpPr>
        <p:spPr>
          <a:xfrm>
            <a:off x="5318189" y="1148780"/>
            <a:ext cx="4124575" cy="3806310"/>
          </a:xfrm>
          <a:prstGeom prst="rect">
            <a:avLst/>
          </a:prstGeom>
          <a:blipFill>
            <a:blip r:embed="rId2" cstate="email">
              <a:alphaModFix amt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8C07BFA-B6F0-1846-B9B9-2251AFCAE2FE}"/>
              </a:ext>
            </a:extLst>
          </p:cNvPr>
          <p:cNvSpPr txBox="1">
            <a:spLocks/>
          </p:cNvSpPr>
          <p:nvPr userDrawn="1"/>
        </p:nvSpPr>
        <p:spPr>
          <a:xfrm>
            <a:off x="5683673" y="1248954"/>
            <a:ext cx="1165761" cy="182798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sv-SE" sz="9600" b="1" i="0" dirty="0">
                <a:solidFill>
                  <a:schemeClr val="accent1"/>
                </a:solidFill>
                <a:latin typeface="Lab Grotesque Black" pitchFamily="2" charset="0"/>
              </a:rPr>
              <a:t>”</a:t>
            </a:r>
            <a:endParaRPr lang="en-US" sz="9600" b="1" i="0" dirty="0">
              <a:solidFill>
                <a:schemeClr val="accent1"/>
              </a:solidFill>
              <a:latin typeface="Lab Grotesque Black" pitchFamily="2" charset="0"/>
            </a:endParaRPr>
          </a:p>
        </p:txBody>
      </p:sp>
      <p:sp>
        <p:nvSpPr>
          <p:cNvPr id="24" name="Platshållare för text 31">
            <a:extLst>
              <a:ext uri="{FF2B5EF4-FFF2-40B4-BE49-F238E27FC236}">
                <a16:creationId xmlns:a16="http://schemas.microsoft.com/office/drawing/2014/main" id="{CB465811-D4FE-FD4C-A31D-E6B83635E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7893" y="2468949"/>
            <a:ext cx="3309405" cy="104051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ändra. Här ryms det ett längre citat.</a:t>
            </a:r>
          </a:p>
        </p:txBody>
      </p:sp>
      <p:sp>
        <p:nvSpPr>
          <p:cNvPr id="25" name="Platshållare för text 31">
            <a:extLst>
              <a:ext uri="{FF2B5EF4-FFF2-40B4-BE49-F238E27FC236}">
                <a16:creationId xmlns:a16="http://schemas.microsoft.com/office/drawing/2014/main" id="{9BE704DD-C6F0-5640-BA12-F83A25D63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1147" y="3607982"/>
            <a:ext cx="3326151" cy="34945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000" b="0" i="0">
                <a:solidFill>
                  <a:schemeClr val="bg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Efternamn, Företag</a:t>
            </a:r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4584E8C0-8583-8A41-90FD-D632D178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ADEEEB-66F6-114A-99BA-97F310B670CB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F7BDBFB0-4922-3B4E-908E-400DED62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0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71915" y="1103882"/>
            <a:ext cx="5352206" cy="493973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AAD11C-DAC5-F040-BB6F-61022800A4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4" y="2036324"/>
            <a:ext cx="4996307" cy="1244539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B93F747-7128-4C49-96A2-FD74608E64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493939"/>
            <a:ext cx="5016812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721A33C5-AABE-314F-B6F5-89950056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62AB525-CE4B-7647-A7F9-61B7685EE543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FB37E22D-8EC6-8842-8075-E2A96E4F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068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CC1B2E45-335D-CF4C-891D-2D49F94F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1ECAE2F-E109-164D-9B1D-821DAB5C239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1FBA5858-A82C-C344-B1FE-2ADDD05D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3CC9DA2-9709-864C-80D2-F9721449DD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59C8CF-B713-9241-A732-A210F62B2E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5" name="Platshållare för text 18">
            <a:extLst>
              <a:ext uri="{FF2B5EF4-FFF2-40B4-BE49-F238E27FC236}">
                <a16:creationId xmlns:a16="http://schemas.microsoft.com/office/drawing/2014/main" id="{AEFDA64C-6532-EB46-98D4-A606688E6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 marL="1371600" indent="0">
              <a:buNone/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8" name="Platshållare för text 18">
            <a:extLst>
              <a:ext uri="{FF2B5EF4-FFF2-40B4-BE49-F238E27FC236}">
                <a16:creationId xmlns:a16="http://schemas.microsoft.com/office/drawing/2014/main" id="{5A3D17F3-B01D-D747-950D-E720CE9371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0" name="Platshållare för text 22">
            <a:extLst>
              <a:ext uri="{FF2B5EF4-FFF2-40B4-BE49-F238E27FC236}">
                <a16:creationId xmlns:a16="http://schemas.microsoft.com/office/drawing/2014/main" id="{7D527A24-26DF-EB41-93A7-944531E2C1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1" name="Platshållare för text 18">
            <a:extLst>
              <a:ext uri="{FF2B5EF4-FFF2-40B4-BE49-F238E27FC236}">
                <a16:creationId xmlns:a16="http://schemas.microsoft.com/office/drawing/2014/main" id="{8C259025-DFAA-8F44-BCC1-028F33DE5F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87" y="2956700"/>
            <a:ext cx="4222284" cy="10768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2" name="Platshållare för text 22">
            <a:extLst>
              <a:ext uri="{FF2B5EF4-FFF2-40B4-BE49-F238E27FC236}">
                <a16:creationId xmlns:a16="http://schemas.microsoft.com/office/drawing/2014/main" id="{5352BBA8-3D85-644D-9640-D653414703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87" y="2602155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FCF0057A-06A4-3542-9CF5-5CA7D5A646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4695320"/>
            <a:ext cx="4222284" cy="17044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84070F25-F936-5343-90C5-1BC0D33D1D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4340776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71788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D5DB8E54-1B21-364E-974C-327227AC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7F39F63-45FD-4748-84FB-96C7E2C3282B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D8219D8A-07AF-9249-962D-C65A4815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2E6920-E9B8-0A4C-B1E3-FD157E0046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10929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0956CECC-5426-0646-8A70-D9229D5E2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605242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3" name="Platshållare för text 18">
            <a:extLst>
              <a:ext uri="{FF2B5EF4-FFF2-40B4-BE49-F238E27FC236}">
                <a16:creationId xmlns:a16="http://schemas.microsoft.com/office/drawing/2014/main" id="{1A160918-5AC7-B641-BBFD-DC5B62687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956700"/>
            <a:ext cx="4222284" cy="1104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4" name="Platshållare för text 18">
            <a:extLst>
              <a:ext uri="{FF2B5EF4-FFF2-40B4-BE49-F238E27FC236}">
                <a16:creationId xmlns:a16="http://schemas.microsoft.com/office/drawing/2014/main" id="{2F6A2BE5-CAC7-7F4B-8F19-A55360822A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4709232"/>
            <a:ext cx="4222284" cy="16822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15" name="Platshållare för text 22">
            <a:extLst>
              <a:ext uri="{FF2B5EF4-FFF2-40B4-BE49-F238E27FC236}">
                <a16:creationId xmlns:a16="http://schemas.microsoft.com/office/drawing/2014/main" id="{2AD94CDA-B238-3748-9836-E55A321A91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354687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674381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bild,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 dirty="0">
              <a:latin typeface="Lab Grotesque" pitchFamily="2" charset="0"/>
            </a:endParaRPr>
          </a:p>
        </p:txBody>
      </p: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09238D11-D0E9-A14A-9A05-B0B142621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27A1163-F9B0-A647-8974-594D1EF77CF4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FCC69A9A-0522-954D-9497-0C602514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0202CDFF-075B-B74D-86FB-6C9D2E8F4E62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01448205-4531-5B42-927E-0514DFF332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73EAD49-4940-D045-8E16-0D2637E783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1" name="Platshållare för bild 2">
            <a:extLst>
              <a:ext uri="{FF2B5EF4-FFF2-40B4-BE49-F238E27FC236}">
                <a16:creationId xmlns:a16="http://schemas.microsoft.com/office/drawing/2014/main" id="{B8B0183A-CD60-464F-8B4D-72A505AA88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2" name="Platshållare för text 18">
            <a:extLst>
              <a:ext uri="{FF2B5EF4-FFF2-40B4-BE49-F238E27FC236}">
                <a16:creationId xmlns:a16="http://schemas.microsoft.com/office/drawing/2014/main" id="{46134F4B-8A1C-E749-B85D-95DD3C04DF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5E049A72-D1CD-974D-BAA6-981D3C1BA7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48E5061F-2555-2742-B598-8D5022C293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7" name="Platshållare för text 18">
            <a:extLst>
              <a:ext uri="{FF2B5EF4-FFF2-40B4-BE49-F238E27FC236}">
                <a16:creationId xmlns:a16="http://schemas.microsoft.com/office/drawing/2014/main" id="{39BAFA24-E14A-2940-9D22-69E9BDE7A9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41519" y="4489583"/>
            <a:ext cx="2548862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067180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bild, punktlis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A5DA2683-207B-654C-88BA-B523DA73CF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62A93326-98DA-A841-A51A-EBA9D2132DC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FE9AD7E-0FE1-CE41-BAA1-98BA714F14CE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1" name="Platshållare för bildnummer 23">
            <a:extLst>
              <a:ext uri="{FF2B5EF4-FFF2-40B4-BE49-F238E27FC236}">
                <a16:creationId xmlns:a16="http://schemas.microsoft.com/office/drawing/2014/main" id="{8F772B3B-1A02-324E-ABDF-D358C0C56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6" name="Rak 25">
            <a:extLst>
              <a:ext uri="{FF2B5EF4-FFF2-40B4-BE49-F238E27FC236}">
                <a16:creationId xmlns:a16="http://schemas.microsoft.com/office/drawing/2014/main" id="{50D6A072-391C-9148-AA12-4775E9A8DB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FB2BB02-CB66-4D40-B95D-16E3BD9958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035B946-2614-A049-87A1-D701DA578B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404F8BDA-3B32-F349-9775-E548A35CD7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8" name="Platshållare för bild 2">
            <a:extLst>
              <a:ext uri="{FF2B5EF4-FFF2-40B4-BE49-F238E27FC236}">
                <a16:creationId xmlns:a16="http://schemas.microsoft.com/office/drawing/2014/main" id="{004F28E6-B9B9-024A-B339-E73D415A05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9861" y="1139943"/>
            <a:ext cx="3037568" cy="44105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9" name="Platshållare för text 18">
            <a:extLst>
              <a:ext uri="{FF2B5EF4-FFF2-40B4-BE49-F238E27FC236}">
                <a16:creationId xmlns:a16="http://schemas.microsoft.com/office/drawing/2014/main" id="{12BA2349-3388-0C4F-84D4-64FB551DFE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41519" y="1569404"/>
            <a:ext cx="2548862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18E2DDB2-58ED-4E4B-988F-C87E2AE7CC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41519" y="1139942"/>
            <a:ext cx="2548862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1" name="Platshållare för text 18">
            <a:extLst>
              <a:ext uri="{FF2B5EF4-FFF2-40B4-BE49-F238E27FC236}">
                <a16:creationId xmlns:a16="http://schemas.microsoft.com/office/drawing/2014/main" id="{CBF68CF7-5C7D-6643-8437-0CEF787D6E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41519" y="3032446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15" name="Platshållare för text 18">
            <a:extLst>
              <a:ext uri="{FF2B5EF4-FFF2-40B4-BE49-F238E27FC236}">
                <a16:creationId xmlns:a16="http://schemas.microsoft.com/office/drawing/2014/main" id="{E9F331A6-8F32-41F8-A70E-75D48B4373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41519" y="4489582"/>
            <a:ext cx="2548862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3572604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79A58AF4-CB1C-7A4F-A74A-C3F9572507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1FE874B6-D540-504F-B5A8-6804F6E986B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72ADEF58-DA77-7B4A-B1F2-16817900B2C0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10ED4BEE-7D6E-8840-B089-0466D891C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484FE2AA-DA41-C749-9DBE-CD465FBE6F42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5050874F-53E0-D649-B748-6E2ABC4CF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C41C995D-BD1F-C242-B538-28FBFA1A2A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3" y="1569404"/>
            <a:ext cx="452650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8F4251F-1528-8245-9919-9D9F060405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3" y="3602607"/>
            <a:ext cx="4545084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33" name="Platshållare för text 18">
            <a:extLst>
              <a:ext uri="{FF2B5EF4-FFF2-40B4-BE49-F238E27FC236}">
                <a16:creationId xmlns:a16="http://schemas.microsoft.com/office/drawing/2014/main" id="{19985423-5A8C-4C49-901A-ED2A1A8BA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86255" y="1569404"/>
            <a:ext cx="4004125" cy="1143316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4" name="Platshållare för text 22">
            <a:extLst>
              <a:ext uri="{FF2B5EF4-FFF2-40B4-BE49-F238E27FC236}">
                <a16:creationId xmlns:a16="http://schemas.microsoft.com/office/drawing/2014/main" id="{485F9AA3-F3CE-C148-9229-A59640E3FF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86255" y="1139942"/>
            <a:ext cx="4004125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5" name="Platshållare för text 18">
            <a:extLst>
              <a:ext uri="{FF2B5EF4-FFF2-40B4-BE49-F238E27FC236}">
                <a16:creationId xmlns:a16="http://schemas.microsoft.com/office/drawing/2014/main" id="{8FB316D2-8810-C44A-8363-DCCAE8A79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6255" y="3032446"/>
            <a:ext cx="4004125" cy="1143315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36" name="Platshållare för text 18">
            <a:extLst>
              <a:ext uri="{FF2B5EF4-FFF2-40B4-BE49-F238E27FC236}">
                <a16:creationId xmlns:a16="http://schemas.microsoft.com/office/drawing/2014/main" id="{ECB19F77-E0A8-4946-BB76-D2FE6A3C31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6255" y="4489583"/>
            <a:ext cx="4004125" cy="114331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>
              <a:lnSpc>
                <a:spcPct val="100000"/>
              </a:lnSpc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Kort punktlista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</p:spTree>
    <p:extLst>
      <p:ext uri="{BB962C8B-B14F-4D97-AF65-F5344CB8AC3E}">
        <p14:creationId xmlns:p14="http://schemas.microsoft.com/office/powerpoint/2010/main" val="4199684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gru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ktangel 41">
            <a:extLst>
              <a:ext uri="{FF2B5EF4-FFF2-40B4-BE49-F238E27FC236}">
                <a16:creationId xmlns:a16="http://schemas.microsoft.com/office/drawing/2014/main" id="{843643E0-F22D-6E46-B565-85CBE7B6D714}"/>
              </a:ext>
            </a:extLst>
          </p:cNvPr>
          <p:cNvSpPr/>
          <p:nvPr userDrawn="1"/>
        </p:nvSpPr>
        <p:spPr>
          <a:xfrm>
            <a:off x="6194642" y="0"/>
            <a:ext cx="5997358" cy="6858000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43" name="Platshållare för bild 6">
            <a:extLst>
              <a:ext uri="{FF2B5EF4-FFF2-40B4-BE49-F238E27FC236}">
                <a16:creationId xmlns:a16="http://schemas.microsoft.com/office/drawing/2014/main" id="{4199C96A-BC3A-894F-B41F-872EA8F17A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9398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4" name="Platshållare för bild 6">
            <a:extLst>
              <a:ext uri="{FF2B5EF4-FFF2-40B4-BE49-F238E27FC236}">
                <a16:creationId xmlns:a16="http://schemas.microsoft.com/office/drawing/2014/main" id="{17B42EDD-73D1-AE4B-966F-BD73B459F1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5366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5" name="Platshållare för bild 6">
            <a:extLst>
              <a:ext uri="{FF2B5EF4-FFF2-40B4-BE49-F238E27FC236}">
                <a16:creationId xmlns:a16="http://schemas.microsoft.com/office/drawing/2014/main" id="{5E3A32BD-84C6-D147-9801-1FC380ACE2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93939" y="19126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46" name="Platshållare för text 10">
            <a:extLst>
              <a:ext uri="{FF2B5EF4-FFF2-40B4-BE49-F238E27FC236}">
                <a16:creationId xmlns:a16="http://schemas.microsoft.com/office/drawing/2014/main" id="{FA321765-832C-9D4E-81D7-F0BDDFE632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11442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7" name="Platshållare för text 10">
            <a:extLst>
              <a:ext uri="{FF2B5EF4-FFF2-40B4-BE49-F238E27FC236}">
                <a16:creationId xmlns:a16="http://schemas.microsoft.com/office/drawing/2014/main" id="{445D0329-46F5-C142-9D34-DE305C0611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7410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8" name="Platshållare för text 10">
            <a:extLst>
              <a:ext uri="{FF2B5EF4-FFF2-40B4-BE49-F238E27FC236}">
                <a16:creationId xmlns:a16="http://schemas.microsoft.com/office/drawing/2014/main" id="{1E21F13C-C237-BD4E-B689-0F6C07C61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25983" y="31300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49" name="Platshållare för bild 6">
            <a:extLst>
              <a:ext uri="{FF2B5EF4-FFF2-40B4-BE49-F238E27FC236}">
                <a16:creationId xmlns:a16="http://schemas.microsoft.com/office/drawing/2014/main" id="{F5688C09-5238-EC44-90CB-FA26466B08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9398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0" name="Platshållare för bild 6">
            <a:extLst>
              <a:ext uri="{FF2B5EF4-FFF2-40B4-BE49-F238E27FC236}">
                <a16:creationId xmlns:a16="http://schemas.microsoft.com/office/drawing/2014/main" id="{31D05D45-D52C-8C4A-A4F6-E63CBA56531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85366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1" name="Platshållare för bild 6">
            <a:extLst>
              <a:ext uri="{FF2B5EF4-FFF2-40B4-BE49-F238E27FC236}">
                <a16:creationId xmlns:a16="http://schemas.microsoft.com/office/drawing/2014/main" id="{02038311-D51C-684F-9171-B937CD446C0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293939" y="4046248"/>
            <a:ext cx="1093788" cy="10953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2" name="Platshållare för text 10">
            <a:extLst>
              <a:ext uri="{FF2B5EF4-FFF2-40B4-BE49-F238E27FC236}">
                <a16:creationId xmlns:a16="http://schemas.microsoft.com/office/drawing/2014/main" id="{0FD337D5-4498-DD4A-BDD2-5C751D2DE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11442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3" name="Platshållare för text 10">
            <a:extLst>
              <a:ext uri="{FF2B5EF4-FFF2-40B4-BE49-F238E27FC236}">
                <a16:creationId xmlns:a16="http://schemas.microsoft.com/office/drawing/2014/main" id="{3A59C96E-A634-CB48-9F24-BF54DAEF501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17410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4" name="Platshållare för text 10">
            <a:extLst>
              <a:ext uri="{FF2B5EF4-FFF2-40B4-BE49-F238E27FC236}">
                <a16:creationId xmlns:a16="http://schemas.microsoft.com/office/drawing/2014/main" id="{20C72DDE-F2D2-2D4A-8555-B9542A802A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225983" y="5263696"/>
            <a:ext cx="1229701" cy="44748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900" b="0" i="0"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Projektledare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AC58017-48D9-804C-B07A-68A06AADCF18}"/>
              </a:ext>
            </a:extLst>
          </p:cNvPr>
          <p:cNvSpPr txBox="1">
            <a:spLocks/>
          </p:cNvSpPr>
          <p:nvPr userDrawn="1"/>
        </p:nvSpPr>
        <p:spPr>
          <a:xfrm>
            <a:off x="6194642" y="820267"/>
            <a:ext cx="5997358" cy="55566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Lab Grotesque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sv-SE" sz="2000" b="1" i="0" dirty="0">
                <a:latin typeface="Lab Grotesque Black" pitchFamily="2" charset="0"/>
              </a:rPr>
              <a:t>PROJEKTGRUPP</a:t>
            </a:r>
            <a:endParaRPr lang="en-US" sz="2000" b="1" i="0" dirty="0">
              <a:latin typeface="Lab Grotesque Black" pitchFamily="2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BD54290-CEC5-3C43-AC9D-60EF6697CA0A}"/>
              </a:ext>
            </a:extLst>
          </p:cNvPr>
          <p:cNvSpPr txBox="1"/>
          <p:nvPr userDrawn="1"/>
        </p:nvSpPr>
        <p:spPr>
          <a:xfrm>
            <a:off x="9135655" y="146858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sv-SE" sz="3600" b="1" i="0" dirty="0">
              <a:latin typeface="Lab Grotesque Black" pitchFamily="2" charset="0"/>
            </a:endParaRPr>
          </a:p>
        </p:txBody>
      </p:sp>
      <p:sp>
        <p:nvSpPr>
          <p:cNvPr id="28" name="Platshållare för datum 21">
            <a:extLst>
              <a:ext uri="{FF2B5EF4-FFF2-40B4-BE49-F238E27FC236}">
                <a16:creationId xmlns:a16="http://schemas.microsoft.com/office/drawing/2014/main" id="{83114287-95CF-EB4E-868F-FF3192DA6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9" name="Platshållare för bildnummer 23">
            <a:extLst>
              <a:ext uri="{FF2B5EF4-FFF2-40B4-BE49-F238E27FC236}">
                <a16:creationId xmlns:a16="http://schemas.microsoft.com/office/drawing/2014/main" id="{285B95EA-B48C-7A43-A00F-6388FE10B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64A0616-5C8E-314B-B1B9-82737A545357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text 4">
            <a:extLst>
              <a:ext uri="{FF2B5EF4-FFF2-40B4-BE49-F238E27FC236}">
                <a16:creationId xmlns:a16="http://schemas.microsoft.com/office/drawing/2014/main" id="{2D86251F-EC0B-A84E-A4DA-4A235E3DB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61" y="3429000"/>
            <a:ext cx="4764259" cy="1683779"/>
          </a:xfrm>
          <a:prstGeom prst="rect">
            <a:avLst/>
          </a:prstGeom>
        </p:spPr>
        <p:txBody>
          <a:bodyPr anchor="t"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rgbClr val="33414E"/>
                </a:solidFill>
              </a:defRPr>
            </a:lvl8pPr>
            <a:lvl9pPr marL="3714750" indent="0">
              <a:lnSpc>
                <a:spcPct val="100000"/>
              </a:lnSpc>
              <a:buNone/>
              <a:defRPr sz="16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3" name="Platshållare för text 2">
            <a:extLst>
              <a:ext uri="{FF2B5EF4-FFF2-40B4-BE49-F238E27FC236}">
                <a16:creationId xmlns:a16="http://schemas.microsoft.com/office/drawing/2014/main" id="{8EF42C11-9260-FE40-A6B7-EE1E48FEA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275" y="1748967"/>
            <a:ext cx="4776581" cy="138112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Projektgruppens</a:t>
            </a:r>
            <a:br>
              <a:rPr lang="sv-SE" dirty="0"/>
            </a:br>
            <a:r>
              <a:rPr lang="sv-SE" dirty="0"/>
              <a:t>uppdrag och sammansättning:</a:t>
            </a:r>
          </a:p>
        </p:txBody>
      </p:sp>
    </p:spTree>
    <p:extLst>
      <p:ext uri="{BB962C8B-B14F-4D97-AF65-F5344CB8AC3E}">
        <p14:creationId xmlns:p14="http://schemas.microsoft.com/office/powerpoint/2010/main" val="3291970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puff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12">
            <a:extLst>
              <a:ext uri="{FF2B5EF4-FFF2-40B4-BE49-F238E27FC236}">
                <a16:creationId xmlns:a16="http://schemas.microsoft.com/office/drawing/2014/main" id="{447C0918-AA53-1144-8862-D38D059A4E1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25A22ABF-3C7B-B340-94C9-3A893D569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974" y="2408449"/>
            <a:ext cx="3086478" cy="366191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8" name="Platshållare för bild 15">
            <a:extLst>
              <a:ext uri="{FF2B5EF4-FFF2-40B4-BE49-F238E27FC236}">
                <a16:creationId xmlns:a16="http://schemas.microsoft.com/office/drawing/2014/main" id="{D1E704DE-FF3C-8541-9E99-2699DEC1D9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03903" y="927021"/>
            <a:ext cx="3086478" cy="21754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BA6B25A-ECAC-1548-8B6F-D4B4F9B8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1569D40-41E3-1A42-B6DE-89B0CEBA0DB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4" name="Platshållare för bildnummer 23">
            <a:extLst>
              <a:ext uri="{FF2B5EF4-FFF2-40B4-BE49-F238E27FC236}">
                <a16:creationId xmlns:a16="http://schemas.microsoft.com/office/drawing/2014/main" id="{D1FE9E5D-AAA2-7B45-B774-5E945779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17820710-E85E-DD4A-BE0A-EE2E8E34660C}"/>
              </a:ext>
            </a:extLst>
          </p:cNvPr>
          <p:cNvCxnSpPr>
            <a:cxnSpLocks/>
          </p:cNvCxnSpPr>
          <p:nvPr userDrawn="1"/>
        </p:nvCxnSpPr>
        <p:spPr>
          <a:xfrm>
            <a:off x="8064137" y="438382"/>
            <a:ext cx="372624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7AE0410D-F0FD-024B-98B5-EF54C45EE4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96038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Här kan en kortare rubrik skrivas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BDAF8AC-5AE2-6E47-9A29-003AB8420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7062" y="2442315"/>
            <a:ext cx="4222678" cy="3350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 i="0"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  <a:endParaRPr lang="en-US" dirty="0"/>
          </a:p>
        </p:txBody>
      </p:sp>
      <p:sp>
        <p:nvSpPr>
          <p:cNvPr id="18" name="Platshållare för text 18">
            <a:extLst>
              <a:ext uri="{FF2B5EF4-FFF2-40B4-BE49-F238E27FC236}">
                <a16:creationId xmlns:a16="http://schemas.microsoft.com/office/drawing/2014/main" id="{C6B7AA65-7F63-2447-BB36-656184F4C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917" y="2793772"/>
            <a:ext cx="4222284" cy="134828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0" name="Platshållare för text 18">
            <a:extLst>
              <a:ext uri="{FF2B5EF4-FFF2-40B4-BE49-F238E27FC236}">
                <a16:creationId xmlns:a16="http://schemas.microsoft.com/office/drawing/2014/main" id="{CD700454-7A03-7348-A28B-25599ADBF5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17" y="5049898"/>
            <a:ext cx="4222284" cy="13697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anose="020B0604020202020204" pitchFamily="34" charset="0"/>
              <a:buNone/>
              <a:defRPr sz="1600" b="0" i="0">
                <a:latin typeface="Lab Grotesque" pitchFamily="2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09720461-4546-B14D-8398-F71188F16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917" y="4443162"/>
            <a:ext cx="4222284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87663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3">
            <a:extLst>
              <a:ext uri="{FF2B5EF4-FFF2-40B4-BE49-F238E27FC236}">
                <a16:creationId xmlns:a16="http://schemas.microsoft.com/office/drawing/2014/main" id="{91847E4E-EFEF-5348-B6F4-5001C7DC2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250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9" name="Platshållare för bild 13">
            <a:extLst>
              <a:ext uri="{FF2B5EF4-FFF2-40B4-BE49-F238E27FC236}">
                <a16:creationId xmlns:a16="http://schemas.microsoft.com/office/drawing/2014/main" id="{AAD030D5-1C3E-8643-9B0B-29F8704582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5379" y="87584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0" name="Platshållare för bild 13">
            <a:extLst>
              <a:ext uri="{FF2B5EF4-FFF2-40B4-BE49-F238E27FC236}">
                <a16:creationId xmlns:a16="http://schemas.microsoft.com/office/drawing/2014/main" id="{3B0D857C-287C-3F4B-BF2F-70E29ADB2B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9250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1" name="Platshållare för bild 13">
            <a:extLst>
              <a:ext uri="{FF2B5EF4-FFF2-40B4-BE49-F238E27FC236}">
                <a16:creationId xmlns:a16="http://schemas.microsoft.com/office/drawing/2014/main" id="{E70A5B43-1BFC-D04C-9450-D18063C828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45379" y="3727156"/>
            <a:ext cx="3332163" cy="26781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9E8FB540-90CF-A04D-970C-9C53103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ECC9CB8-12C7-4C4D-9160-5F05B69F77B1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A1A2DFA3-374D-B34E-88AD-F851DD032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964EC7-3C2F-EC47-A0D0-B0FB3BE0C2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32834" y="1841311"/>
            <a:ext cx="415671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BCA0C25-6DA2-DB48-AEBF-B3D4969801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05718" y="3874514"/>
            <a:ext cx="4173777" cy="254216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15">
            <a:extLst>
              <a:ext uri="{FF2B5EF4-FFF2-40B4-BE49-F238E27FC236}">
                <a16:creationId xmlns:a16="http://schemas.microsoft.com/office/drawing/2014/main" id="{7A94AEDA-8355-1D4F-A84E-C6EB0507B1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12192000" cy="684953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252E13-5837-FB4A-9D00-01AA0B6DBB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61" y="1841312"/>
            <a:ext cx="3954478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A527A17-22A3-954B-BC39-891A63F57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8817" y="3874515"/>
            <a:ext cx="3970707" cy="166348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30000"/>
              </a:lnSpc>
              <a:buNone/>
              <a:defRPr sz="1800" b="0" i="0"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80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tshållare för bild 14">
            <a:extLst>
              <a:ext uri="{FF2B5EF4-FFF2-40B4-BE49-F238E27FC236}">
                <a16:creationId xmlns:a16="http://schemas.microsoft.com/office/drawing/2014/main" id="{2DC9E5D3-F0E9-1648-A784-1295005DC8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1204913"/>
            <a:ext cx="3697288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5" name="Platshållare för bild 16">
            <a:extLst>
              <a:ext uri="{FF2B5EF4-FFF2-40B4-BE49-F238E27FC236}">
                <a16:creationId xmlns:a16="http://schemas.microsoft.com/office/drawing/2014/main" id="{4CD03E9A-DC69-4446-A773-C1DD5F4E50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52500" y="3749675"/>
            <a:ext cx="3698875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6" name="Platshållare för bild 18">
            <a:extLst>
              <a:ext uri="{FF2B5EF4-FFF2-40B4-BE49-F238E27FC236}">
                <a16:creationId xmlns:a16="http://schemas.microsoft.com/office/drawing/2014/main" id="{CB4982CD-B1B3-9844-A0BD-E83438EACE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18063" y="1204913"/>
            <a:ext cx="2584450" cy="49403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27" name="Platshållare för bild 20">
            <a:extLst>
              <a:ext uri="{FF2B5EF4-FFF2-40B4-BE49-F238E27FC236}">
                <a16:creationId xmlns:a16="http://schemas.microsoft.com/office/drawing/2014/main" id="{A57F60E6-14C3-6040-9CE8-6502E500DC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61263" y="1204913"/>
            <a:ext cx="3668712" cy="239553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r>
              <a:rPr lang="sv-SE" dirty="0"/>
              <a:t>Istället för en bild så kan man lägga ett textblock eller ett citat i en av rutorna</a:t>
            </a:r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95FDF529-C476-9F40-9103-9499C7EDAE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1263" y="3749675"/>
            <a:ext cx="3678237" cy="23955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900" b="1" i="0">
                <a:latin typeface="Lab Grotesque Black" pitchFamily="2" charset="0"/>
              </a:defRPr>
            </a:lvl1pPr>
          </a:lstStyle>
          <a:p>
            <a:endParaRPr lang="sv-SE" dirty="0"/>
          </a:p>
        </p:txBody>
      </p:sp>
      <p:sp>
        <p:nvSpPr>
          <p:cNvPr id="16" name="Platshållare för datum 21">
            <a:extLst>
              <a:ext uri="{FF2B5EF4-FFF2-40B4-BE49-F238E27FC236}">
                <a16:creationId xmlns:a16="http://schemas.microsoft.com/office/drawing/2014/main" id="{F05A5BAC-5876-8745-A7D7-ABCEE49825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6449B397-705C-8644-91DC-4A59CC3B9AAA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7" name="Platshållare för bildnummer 23">
            <a:extLst>
              <a:ext uri="{FF2B5EF4-FFF2-40B4-BE49-F238E27FC236}">
                <a16:creationId xmlns:a16="http://schemas.microsoft.com/office/drawing/2014/main" id="{4C009CD6-185B-6C4A-B3BA-C4DFF4701C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523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Rubrik, punktlista, färgad bakgr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0F5A76A-C2E0-4341-B31D-612DAE2877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7" name="Platshållare för datum 21">
            <a:extLst>
              <a:ext uri="{FF2B5EF4-FFF2-40B4-BE49-F238E27FC236}">
                <a16:creationId xmlns:a16="http://schemas.microsoft.com/office/drawing/2014/main" id="{6E349BA9-827D-334B-9F42-49A1C4151A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2FA265FD-F983-CF4D-893D-355FF8FAF7E2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8" name="Platshållare för bildnummer 23">
            <a:extLst>
              <a:ext uri="{FF2B5EF4-FFF2-40B4-BE49-F238E27FC236}">
                <a16:creationId xmlns:a16="http://schemas.microsoft.com/office/drawing/2014/main" id="{900572AA-3182-B143-AB69-10324F826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BD69D38F-AB20-C548-8B39-6F3A365D81D1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EC959B5-D47E-D443-A78F-2E80A4568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A69640BC-5269-0346-92AE-0AFC78B62F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  <a:p>
            <a:pPr lvl="8"/>
            <a:endParaRPr lang="sv-SE" dirty="0"/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2BB9476D-1C1C-B54B-BE90-C0182C057E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D8C28B8C-C519-EF4E-A849-212D6B35C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7" name="Platshållare för text 22">
            <a:extLst>
              <a:ext uri="{FF2B5EF4-FFF2-40B4-BE49-F238E27FC236}">
                <a16:creationId xmlns:a16="http://schemas.microsoft.com/office/drawing/2014/main" id="{204F88BE-E692-5F45-8EEE-5E491AA9FC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EEB3ABA3-1732-CC49-8513-FA14955B02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148" y="1841311"/>
            <a:ext cx="4727531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5C3EB61-BE58-A545-80CC-5C9AE45646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3919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89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snedskuren färgplatt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61E2AC65-364B-4C4D-A416-C3C9CA1D3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B0A1862-F830-1A43-A35C-3E58ED225DE8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12">
            <a:extLst>
              <a:ext uri="{FF2B5EF4-FFF2-40B4-BE49-F238E27FC236}">
                <a16:creationId xmlns:a16="http://schemas.microsoft.com/office/drawing/2014/main" id="{3030809C-53BA-064E-AED5-3E756369DD24}"/>
              </a:ext>
            </a:extLst>
          </p:cNvPr>
          <p:cNvSpPr/>
          <p:nvPr userDrawn="1"/>
        </p:nvSpPr>
        <p:spPr>
          <a:xfrm>
            <a:off x="5363266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BD86B4-B6C0-1C41-AE2B-D2E9001981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9505" y="1841311"/>
            <a:ext cx="4556696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EC6415-96E4-2A47-ABC9-EEE164D3BE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bg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90E2D66F-3BD6-3B4D-B498-110ABBDB152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FAE9B3D2-6248-914A-B753-08FF3BE360DF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549EDFFC-1533-7B49-94F8-880585A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0958D60D-08F9-9241-B694-5DB8AFF40B00}"/>
              </a:ext>
            </a:extLst>
          </p:cNvPr>
          <p:cNvCxnSpPr>
            <a:cxnSpLocks/>
          </p:cNvCxnSpPr>
          <p:nvPr userDrawn="1"/>
        </p:nvCxnSpPr>
        <p:spPr>
          <a:xfrm>
            <a:off x="7570033" y="432805"/>
            <a:ext cx="4220348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8F07A11-EC5D-EC41-B340-C72A5710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0364" y="94983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börja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15783652-C51E-6B4E-A5B6-25A9C8A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259166DD-E322-2742-8124-93A49A0EAA4A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A982CB0D-C432-6247-A3A2-DD611656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9" name="Straight Connector 3">
            <a:extLst>
              <a:ext uri="{FF2B5EF4-FFF2-40B4-BE49-F238E27FC236}">
                <a16:creationId xmlns:a16="http://schemas.microsoft.com/office/drawing/2014/main" id="{45066EB0-FDCE-CF44-A594-1361A35F7FC7}"/>
              </a:ext>
            </a:extLst>
          </p:cNvPr>
          <p:cNvCxnSpPr>
            <a:cxnSpLocks/>
          </p:cNvCxnSpPr>
          <p:nvPr userDrawn="1"/>
        </p:nvCxnSpPr>
        <p:spPr>
          <a:xfrm>
            <a:off x="1035505" y="3617632"/>
            <a:ext cx="11281189" cy="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4">
            <a:extLst>
              <a:ext uri="{FF2B5EF4-FFF2-40B4-BE49-F238E27FC236}">
                <a16:creationId xmlns:a16="http://schemas.microsoft.com/office/drawing/2014/main" id="{8256331B-C1E6-FB45-947A-EDC8DC2E34AF}"/>
              </a:ext>
            </a:extLst>
          </p:cNvPr>
          <p:cNvSpPr/>
          <p:nvPr userDrawn="1"/>
        </p:nvSpPr>
        <p:spPr>
          <a:xfrm rot="16200000">
            <a:off x="803276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97426322-85C6-0C46-BE7D-3C9EDFEEB1EF}"/>
              </a:ext>
            </a:extLst>
          </p:cNvPr>
          <p:cNvSpPr/>
          <p:nvPr userDrawn="1"/>
        </p:nvSpPr>
        <p:spPr>
          <a:xfrm rot="16200000">
            <a:off x="2444300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13DCF8A1-AC7D-F447-B40D-FFB1D698F658}"/>
              </a:ext>
            </a:extLst>
          </p:cNvPr>
          <p:cNvSpPr/>
          <p:nvPr userDrawn="1"/>
        </p:nvSpPr>
        <p:spPr>
          <a:xfrm rot="16200000">
            <a:off x="7472593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5C82AC17-D1D6-F640-A7EB-06C8114F4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3275" y="1306945"/>
            <a:ext cx="5443870" cy="6340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Tidslinje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9CBB17F-19DB-6D46-ABA3-67234B315E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3275" y="2048693"/>
            <a:ext cx="5443870" cy="9073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1800" b="0" i="0">
                <a:solidFill>
                  <a:schemeClr val="tx1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underrubriken. Här kan det stå något på två rader.</a:t>
            </a:r>
            <a:endParaRPr lang="en-US" dirty="0"/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2E1F6F8B-E470-0249-BCF2-6447E8FB29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7267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2014</a:t>
            </a: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D7EB12D-FB15-E449-9E07-941F6C2861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9952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2013</a:t>
            </a:r>
          </a:p>
        </p:txBody>
      </p:sp>
      <p:sp>
        <p:nvSpPr>
          <p:cNvPr id="35" name="Platshållare för bild 2">
            <a:extLst>
              <a:ext uri="{FF2B5EF4-FFF2-40B4-BE49-F238E27FC236}">
                <a16:creationId xmlns:a16="http://schemas.microsoft.com/office/drawing/2014/main" id="{6C57BAE9-2EAE-E245-B9E0-8392287AF5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20614" y="1569731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37" name="Platshållare för bild 2">
            <a:extLst>
              <a:ext uri="{FF2B5EF4-FFF2-40B4-BE49-F238E27FC236}">
                <a16:creationId xmlns:a16="http://schemas.microsoft.com/office/drawing/2014/main" id="{DE6971FB-5C54-7449-83C8-AC59663818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920911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990FE9CB-6008-B948-8308-8E8B77E4EA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56937" y="2092088"/>
            <a:ext cx="2995275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28" name="Platshållare för text 2">
            <a:extLst>
              <a:ext uri="{FF2B5EF4-FFF2-40B4-BE49-F238E27FC236}">
                <a16:creationId xmlns:a16="http://schemas.microsoft.com/office/drawing/2014/main" id="{FA857BD5-EF5D-094E-A0A0-D4A67D88E3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56937" y="1602463"/>
            <a:ext cx="2995275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AD64BD54-D032-8541-BAC7-82E33B7AE3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35013" y="5014857"/>
            <a:ext cx="291213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5381F483-45DE-F243-ABCC-B8281A3553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49873" y="4521717"/>
            <a:ext cx="2893062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2257042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fortsät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12221380" cy="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B0CDA0E1-2DA2-D04D-87B7-A2A29D2FF6A2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52BC55E6-1136-3946-976F-4AFEC26E7000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1" name="Platshållare för text 2">
            <a:extLst>
              <a:ext uri="{FF2B5EF4-FFF2-40B4-BE49-F238E27FC236}">
                <a16:creationId xmlns:a16="http://schemas.microsoft.com/office/drawing/2014/main" id="{2C74F576-D753-C840-B603-EB193354E2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2016</a:t>
            </a:r>
          </a:p>
        </p:txBody>
      </p:sp>
      <p:sp>
        <p:nvSpPr>
          <p:cNvPr id="32" name="Platshållare för text 2">
            <a:extLst>
              <a:ext uri="{FF2B5EF4-FFF2-40B4-BE49-F238E27FC236}">
                <a16:creationId xmlns:a16="http://schemas.microsoft.com/office/drawing/2014/main" id="{C79B2EF1-F974-A645-AD32-BE87CAE918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2015</a:t>
            </a:r>
          </a:p>
        </p:txBody>
      </p:sp>
      <p:sp>
        <p:nvSpPr>
          <p:cNvPr id="33" name="Oval 5">
            <a:extLst>
              <a:ext uri="{FF2B5EF4-FFF2-40B4-BE49-F238E27FC236}">
                <a16:creationId xmlns:a16="http://schemas.microsoft.com/office/drawing/2014/main" id="{A46E1FA5-EC2A-2B49-B4F2-70850F418B01}"/>
              </a:ext>
            </a:extLst>
          </p:cNvPr>
          <p:cNvSpPr/>
          <p:nvPr userDrawn="1"/>
        </p:nvSpPr>
        <p:spPr>
          <a:xfrm rot="16200000">
            <a:off x="8313039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7" name="Platshållare för text 2">
            <a:extLst>
              <a:ext uri="{FF2B5EF4-FFF2-40B4-BE49-F238E27FC236}">
                <a16:creationId xmlns:a16="http://schemas.microsoft.com/office/drawing/2014/main" id="{D44A43F2-CE4F-B143-B1E3-C175BC80EE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2017</a:t>
            </a:r>
          </a:p>
        </p:txBody>
      </p:sp>
      <p:sp>
        <p:nvSpPr>
          <p:cNvPr id="41" name="Platshållare för bild 2">
            <a:extLst>
              <a:ext uri="{FF2B5EF4-FFF2-40B4-BE49-F238E27FC236}">
                <a16:creationId xmlns:a16="http://schemas.microsoft.com/office/drawing/2014/main" id="{B98CD0B2-E13F-8145-B5C4-68EF31B8626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2" name="Platshållare för bild 2">
            <a:extLst>
              <a:ext uri="{FF2B5EF4-FFF2-40B4-BE49-F238E27FC236}">
                <a16:creationId xmlns:a16="http://schemas.microsoft.com/office/drawing/2014/main" id="{A4EC0318-F354-0748-A318-F0ACAD6F485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5" name="Platshållare för bild 2">
            <a:extLst>
              <a:ext uri="{FF2B5EF4-FFF2-40B4-BE49-F238E27FC236}">
                <a16:creationId xmlns:a16="http://schemas.microsoft.com/office/drawing/2014/main" id="{BD7EE75A-02FA-8D4A-92BD-4431254FCD5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20" name="Platshållare för text 2">
            <a:extLst>
              <a:ext uri="{FF2B5EF4-FFF2-40B4-BE49-F238E27FC236}">
                <a16:creationId xmlns:a16="http://schemas.microsoft.com/office/drawing/2014/main" id="{7F6C0B67-5172-1444-A2EF-065CFC0FFC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24" name="Platshållare för text 2">
            <a:extLst>
              <a:ext uri="{FF2B5EF4-FFF2-40B4-BE49-F238E27FC236}">
                <a16:creationId xmlns:a16="http://schemas.microsoft.com/office/drawing/2014/main" id="{3E42435C-852D-2245-B250-9E3BFB9C15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6" name="Platshållare för text 2">
            <a:extLst>
              <a:ext uri="{FF2B5EF4-FFF2-40B4-BE49-F238E27FC236}">
                <a16:creationId xmlns:a16="http://schemas.microsoft.com/office/drawing/2014/main" id="{C60771F7-7112-3440-B2A1-55EBDB9AB6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38" name="Platshållare för text 2">
            <a:extLst>
              <a:ext uri="{FF2B5EF4-FFF2-40B4-BE49-F238E27FC236}">
                <a16:creationId xmlns:a16="http://schemas.microsoft.com/office/drawing/2014/main" id="{2FE33F5B-540E-B442-B384-24B1F415F8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39" name="Platshållare för text 2">
            <a:extLst>
              <a:ext uri="{FF2B5EF4-FFF2-40B4-BE49-F238E27FC236}">
                <a16:creationId xmlns:a16="http://schemas.microsoft.com/office/drawing/2014/main" id="{1B90DD21-424C-0E43-96B9-44708253F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FED56B60-26E0-AA4B-A001-C1FBC6D00F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4099598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sl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id="{9A691CD8-E4C7-1349-8F47-2EA5BDEF1267}"/>
              </a:ext>
            </a:extLst>
          </p:cNvPr>
          <p:cNvCxnSpPr>
            <a:cxnSpLocks/>
          </p:cNvCxnSpPr>
          <p:nvPr userDrawn="1"/>
        </p:nvCxnSpPr>
        <p:spPr>
          <a:xfrm>
            <a:off x="-29380" y="3598307"/>
            <a:ext cx="8510216" cy="905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datum 21">
            <a:extLst>
              <a:ext uri="{FF2B5EF4-FFF2-40B4-BE49-F238E27FC236}">
                <a16:creationId xmlns:a16="http://schemas.microsoft.com/office/drawing/2014/main" id="{2C72BB45-E2B2-BD4A-A1FB-62D025FE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ED208E48-45F8-6845-8C78-E6CABABA87A4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6" name="Platshållare för bildnummer 23">
            <a:extLst>
              <a:ext uri="{FF2B5EF4-FFF2-40B4-BE49-F238E27FC236}">
                <a16:creationId xmlns:a16="http://schemas.microsoft.com/office/drawing/2014/main" id="{D429AB2E-A884-0645-8BAA-4533E1DA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1" name="Oval 4">
            <a:extLst>
              <a:ext uri="{FF2B5EF4-FFF2-40B4-BE49-F238E27FC236}">
                <a16:creationId xmlns:a16="http://schemas.microsoft.com/office/drawing/2014/main" id="{89BDB738-2E75-4341-A686-0829803AAA51}"/>
              </a:ext>
            </a:extLst>
          </p:cNvPr>
          <p:cNvSpPr/>
          <p:nvPr userDrawn="1"/>
        </p:nvSpPr>
        <p:spPr>
          <a:xfrm rot="16200000">
            <a:off x="8248607" y="3491244"/>
            <a:ext cx="232229" cy="2322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201DC870-90DC-AB4F-BAEE-75C1044BB98B}"/>
              </a:ext>
            </a:extLst>
          </p:cNvPr>
          <p:cNvSpPr/>
          <p:nvPr userDrawn="1"/>
        </p:nvSpPr>
        <p:spPr>
          <a:xfrm rot="16200000">
            <a:off x="1288782" y="3550208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85E3B85C-DEA3-BE44-A55D-7D295AE73103}"/>
              </a:ext>
            </a:extLst>
          </p:cNvPr>
          <p:cNvSpPr/>
          <p:nvPr userDrawn="1"/>
        </p:nvSpPr>
        <p:spPr>
          <a:xfrm rot="16200000">
            <a:off x="4878105" y="3550209"/>
            <a:ext cx="114298" cy="11429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0" dirty="0">
              <a:latin typeface="Lab Grotesque Black" pitchFamily="2" charset="0"/>
            </a:endParaRPr>
          </a:p>
        </p:txBody>
      </p:sp>
      <p:sp>
        <p:nvSpPr>
          <p:cNvPr id="33" name="Platshållare för text 2">
            <a:extLst>
              <a:ext uri="{FF2B5EF4-FFF2-40B4-BE49-F238E27FC236}">
                <a16:creationId xmlns:a16="http://schemas.microsoft.com/office/drawing/2014/main" id="{BB0576B5-8E78-5840-ADD1-14FED9083F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34740" y="2966271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2019</a:t>
            </a:r>
          </a:p>
        </p:txBody>
      </p:sp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39599A25-CD2A-6C4C-8F88-85A34540D6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6308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2018</a:t>
            </a:r>
          </a:p>
        </p:txBody>
      </p:sp>
      <p:sp>
        <p:nvSpPr>
          <p:cNvPr id="41" name="Platshållare för text 2">
            <a:extLst>
              <a:ext uri="{FF2B5EF4-FFF2-40B4-BE49-F238E27FC236}">
                <a16:creationId xmlns:a16="http://schemas.microsoft.com/office/drawing/2014/main" id="{253A310D-854F-114F-82AB-92DD1D4E12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40565" y="3831559"/>
            <a:ext cx="821492" cy="422201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2020</a:t>
            </a:r>
          </a:p>
        </p:txBody>
      </p:sp>
      <p:sp>
        <p:nvSpPr>
          <p:cNvPr id="42" name="Platshållare för bild 2">
            <a:extLst>
              <a:ext uri="{FF2B5EF4-FFF2-40B4-BE49-F238E27FC236}">
                <a16:creationId xmlns:a16="http://schemas.microsoft.com/office/drawing/2014/main" id="{A1215198-0874-F048-9FFD-8E32826EF5B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0832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5" name="Platshållare för bild 2">
            <a:extLst>
              <a:ext uri="{FF2B5EF4-FFF2-40B4-BE49-F238E27FC236}">
                <a16:creationId xmlns:a16="http://schemas.microsoft.com/office/drawing/2014/main" id="{4C0C88CE-491F-4F4F-9FC6-3BCA0D5217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82426" y="1577106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6" name="Platshållare för bild 2">
            <a:extLst>
              <a:ext uri="{FF2B5EF4-FFF2-40B4-BE49-F238E27FC236}">
                <a16:creationId xmlns:a16="http://schemas.microsoft.com/office/drawing/2014/main" id="{B0FE7DC0-4B69-4044-87F6-8FF72599990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9806" y="4438293"/>
            <a:ext cx="1205206" cy="1203233"/>
          </a:xfrm>
          <a:prstGeom prst="ellipse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>
              <a:defRPr sz="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bild</a:t>
            </a:r>
          </a:p>
        </p:txBody>
      </p:sp>
      <p:sp>
        <p:nvSpPr>
          <p:cNvPr id="40" name="Platshållare för text 2">
            <a:extLst>
              <a:ext uri="{FF2B5EF4-FFF2-40B4-BE49-F238E27FC236}">
                <a16:creationId xmlns:a16="http://schemas.microsoft.com/office/drawing/2014/main" id="{94CD5CE8-5567-7A46-8E15-6AF5FD6BB4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9551" y="2008898"/>
            <a:ext cx="2708459" cy="7082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3" name="Platshållare för text 2">
            <a:extLst>
              <a:ext uri="{FF2B5EF4-FFF2-40B4-BE49-F238E27FC236}">
                <a16:creationId xmlns:a16="http://schemas.microsoft.com/office/drawing/2014/main" id="{58DDBA98-C4B9-064F-AD87-02BAB1889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4410" y="1602463"/>
            <a:ext cx="2693599" cy="42220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4" name="Platshållare för text 2">
            <a:extLst>
              <a:ext uri="{FF2B5EF4-FFF2-40B4-BE49-F238E27FC236}">
                <a16:creationId xmlns:a16="http://schemas.microsoft.com/office/drawing/2014/main" id="{AC4B593D-A30A-4E42-9666-5C66DEC0F4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1793" y="4928152"/>
            <a:ext cx="2726312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7" name="Platshållare för text 2">
            <a:extLst>
              <a:ext uri="{FF2B5EF4-FFF2-40B4-BE49-F238E27FC236}">
                <a16:creationId xmlns:a16="http://schemas.microsoft.com/office/drawing/2014/main" id="{E654BDD2-EAE3-8E46-8AE6-25488A38F7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66652" y="4521717"/>
            <a:ext cx="2708459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  <p:sp>
        <p:nvSpPr>
          <p:cNvPr id="48" name="Platshållare för text 2">
            <a:extLst>
              <a:ext uri="{FF2B5EF4-FFF2-40B4-BE49-F238E27FC236}">
                <a16:creationId xmlns:a16="http://schemas.microsoft.com/office/drawing/2014/main" id="{9AA13A2A-FCCA-EC44-99CB-185EF350C1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76050" y="4928152"/>
            <a:ext cx="2593103" cy="7082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600" b="0" i="0">
                <a:solidFill>
                  <a:schemeClr val="tx1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underrubriksformatet.</a:t>
            </a:r>
          </a:p>
        </p:txBody>
      </p:sp>
      <p:sp>
        <p:nvSpPr>
          <p:cNvPr id="49" name="Platshållare för text 2">
            <a:extLst>
              <a:ext uri="{FF2B5EF4-FFF2-40B4-BE49-F238E27FC236}">
                <a16:creationId xmlns:a16="http://schemas.microsoft.com/office/drawing/2014/main" id="{AEF3B885-FDC9-7447-A05A-0305C96E6E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90909" y="4521717"/>
            <a:ext cx="2593103" cy="4222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30000"/>
              </a:lnSpc>
              <a:buNone/>
              <a:defRPr sz="18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för att ändra</a:t>
            </a:r>
          </a:p>
        </p:txBody>
      </p:sp>
    </p:spTree>
    <p:extLst>
      <p:ext uri="{BB962C8B-B14F-4D97-AF65-F5344CB8AC3E}">
        <p14:creationId xmlns:p14="http://schemas.microsoft.com/office/powerpoint/2010/main" val="38787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15">
            <a:extLst>
              <a:ext uri="{FF2B5EF4-FFF2-40B4-BE49-F238E27FC236}">
                <a16:creationId xmlns:a16="http://schemas.microsoft.com/office/drawing/2014/main" id="{5D409D3E-F860-9744-99D9-9B12C56B00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8949" y="1821259"/>
            <a:ext cx="1944000" cy="972000"/>
          </a:xfrm>
          <a:prstGeom prst="rect">
            <a:avLst/>
          </a:prstGeom>
          <a:solidFill>
            <a:schemeClr val="accent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VD</a:t>
            </a:r>
          </a:p>
        </p:txBody>
      </p:sp>
      <p:sp>
        <p:nvSpPr>
          <p:cNvPr id="7" name="Platshållare för text 15">
            <a:extLst>
              <a:ext uri="{FF2B5EF4-FFF2-40B4-BE49-F238E27FC236}">
                <a16:creationId xmlns:a16="http://schemas.microsoft.com/office/drawing/2014/main" id="{9226D7CD-AEAF-A944-83D2-4863767EB6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605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2" name="Platshållare för text 15">
            <a:extLst>
              <a:ext uri="{FF2B5EF4-FFF2-40B4-BE49-F238E27FC236}">
                <a16:creationId xmlns:a16="http://schemas.microsoft.com/office/drawing/2014/main" id="{EFE71215-BD70-4F4F-88FE-21F9CBB9C3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7349" y="32073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3" name="Platshållare för text 15">
            <a:extLst>
              <a:ext uri="{FF2B5EF4-FFF2-40B4-BE49-F238E27FC236}">
                <a16:creationId xmlns:a16="http://schemas.microsoft.com/office/drawing/2014/main" id="{CE5620C1-1008-6C46-98D5-BFB224E675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848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4" name="Platshållare för text 15">
            <a:extLst>
              <a:ext uri="{FF2B5EF4-FFF2-40B4-BE49-F238E27FC236}">
                <a16:creationId xmlns:a16="http://schemas.microsoft.com/office/drawing/2014/main" id="{E3F364E0-12CA-F64A-B17D-38E5BA03AB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1692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1BC0F27B-BD5C-F74A-85DC-0FC04BDE36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80264" y="4578973"/>
            <a:ext cx="1944000" cy="972000"/>
          </a:xfrm>
          <a:prstGeom prst="rect">
            <a:avLst/>
          </a:prstGeom>
          <a:solidFill>
            <a:schemeClr val="tx2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solidFill>
                  <a:schemeClr val="bg1"/>
                </a:solidFill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5899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ganisations schem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D940A7-7CFC-724A-A436-D6BF68DA33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7"/>
            <a:ext cx="4222284" cy="117775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Organisations schema</a:t>
            </a:r>
            <a:endParaRPr lang="en-US" dirty="0"/>
          </a:p>
        </p:txBody>
      </p:sp>
      <p:sp>
        <p:nvSpPr>
          <p:cNvPr id="10" name="Platshållare för datum 21">
            <a:extLst>
              <a:ext uri="{FF2B5EF4-FFF2-40B4-BE49-F238E27FC236}">
                <a16:creationId xmlns:a16="http://schemas.microsoft.com/office/drawing/2014/main" id="{A37CB91F-21FB-0742-B06F-F4E00D94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9EDDA992-151E-BA48-9FFD-8C64E0D5D43A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1" name="Platshållare för bildnummer 23">
            <a:extLst>
              <a:ext uri="{FF2B5EF4-FFF2-40B4-BE49-F238E27FC236}">
                <a16:creationId xmlns:a16="http://schemas.microsoft.com/office/drawing/2014/main" id="{09DC226F-354F-7A4E-9AE9-C6DA0660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SmartArt 4">
            <a:extLst>
              <a:ext uri="{FF2B5EF4-FFF2-40B4-BE49-F238E27FC236}">
                <a16:creationId xmlns:a16="http://schemas.microsoft.com/office/drawing/2014/main" id="{A42A5F15-4A95-6D48-B024-4C5B9656AA2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2336459" y="2290592"/>
            <a:ext cx="7519081" cy="367166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sv-SE" dirty="0"/>
              <a:t>Klicka på ikonen för att skapa ett eget organisations schema</a:t>
            </a:r>
          </a:p>
        </p:txBody>
      </p:sp>
    </p:spTree>
    <p:extLst>
      <p:ext uri="{BB962C8B-B14F-4D97-AF65-F5344CB8AC3E}">
        <p14:creationId xmlns:p14="http://schemas.microsoft.com/office/powerpoint/2010/main" val="2233169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506">
          <p15:clr>
            <a:srgbClr val="FBAE40"/>
          </p15:clr>
        </p15:guide>
        <p15:guide id="3" pos="7423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ering, Kalende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6AF4E571-0664-5241-A3C3-69319F1362B5}"/>
              </a:ext>
            </a:extLst>
          </p:cNvPr>
          <p:cNvCxnSpPr>
            <a:cxnSpLocks/>
          </p:cNvCxnSpPr>
          <p:nvPr userDrawn="1"/>
        </p:nvCxnSpPr>
        <p:spPr>
          <a:xfrm>
            <a:off x="1624482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tshållare för text 16">
            <a:extLst>
              <a:ext uri="{FF2B5EF4-FFF2-40B4-BE49-F238E27FC236}">
                <a16:creationId xmlns:a16="http://schemas.microsoft.com/office/drawing/2014/main" id="{D225DF4C-BE68-904A-A0AD-77C3BFCBFF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79539" y="2148883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Dec</a:t>
            </a:r>
          </a:p>
        </p:txBody>
      </p:sp>
      <p:sp>
        <p:nvSpPr>
          <p:cNvPr id="5" name="Platshållare för text 16">
            <a:extLst>
              <a:ext uri="{FF2B5EF4-FFF2-40B4-BE49-F238E27FC236}">
                <a16:creationId xmlns:a16="http://schemas.microsoft.com/office/drawing/2014/main" id="{E31BBFFB-808F-3947-A919-B8AF708E722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170709" y="214206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Jan</a:t>
            </a:r>
          </a:p>
        </p:txBody>
      </p:sp>
      <p:sp>
        <p:nvSpPr>
          <p:cNvPr id="6" name="Platshållare för text 16">
            <a:extLst>
              <a:ext uri="{FF2B5EF4-FFF2-40B4-BE49-F238E27FC236}">
                <a16:creationId xmlns:a16="http://schemas.microsoft.com/office/drawing/2014/main" id="{2C6BB17D-AB9E-7147-ADA8-18180FF6D6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6187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Feb</a:t>
            </a:r>
          </a:p>
        </p:txBody>
      </p:sp>
      <p:sp>
        <p:nvSpPr>
          <p:cNvPr id="7" name="Platshållare för text 16">
            <a:extLst>
              <a:ext uri="{FF2B5EF4-FFF2-40B4-BE49-F238E27FC236}">
                <a16:creationId xmlns:a16="http://schemas.microsoft.com/office/drawing/2014/main" id="{27509B3E-BE46-F34A-93A1-AA55E842D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75304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Mar</a:t>
            </a:r>
          </a:p>
        </p:txBody>
      </p:sp>
      <p:sp>
        <p:nvSpPr>
          <p:cNvPr id="8" name="Platshållare för text 16">
            <a:extLst>
              <a:ext uri="{FF2B5EF4-FFF2-40B4-BE49-F238E27FC236}">
                <a16:creationId xmlns:a16="http://schemas.microsoft.com/office/drawing/2014/main" id="{BAA02433-E208-0D41-B55E-D58863CB74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544219" y="2137585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Apr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A35C9E46-985D-C04C-9791-87D5FC8097B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335388" y="2137584"/>
            <a:ext cx="477075" cy="19111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chemeClr val="accent1"/>
                </a:solidFill>
                <a:latin typeface="Lab Grotesque Black" pitchFamily="2" charset="0"/>
                <a:ea typeface="Lab Grotesque Black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Maj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AEDA247B-3528-3249-865F-4E5ED86FE7D2}"/>
              </a:ext>
            </a:extLst>
          </p:cNvPr>
          <p:cNvCxnSpPr>
            <a:cxnSpLocks/>
          </p:cNvCxnSpPr>
          <p:nvPr userDrawn="1"/>
        </p:nvCxnSpPr>
        <p:spPr>
          <a:xfrm>
            <a:off x="3380266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65DE51CA-BBDD-B84A-992E-34AD55D91255}"/>
              </a:ext>
            </a:extLst>
          </p:cNvPr>
          <p:cNvCxnSpPr>
            <a:cxnSpLocks/>
          </p:cNvCxnSpPr>
          <p:nvPr userDrawn="1"/>
        </p:nvCxnSpPr>
        <p:spPr>
          <a:xfrm>
            <a:off x="5191028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110E7593-1C01-844F-8CDB-6362417C5CCC}"/>
              </a:ext>
            </a:extLst>
          </p:cNvPr>
          <p:cNvCxnSpPr>
            <a:cxnSpLocks/>
          </p:cNvCxnSpPr>
          <p:nvPr userDrawn="1"/>
        </p:nvCxnSpPr>
        <p:spPr>
          <a:xfrm>
            <a:off x="7003407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BE7B5FA1-D483-184F-B7DD-50D254361FD4}"/>
              </a:ext>
            </a:extLst>
          </p:cNvPr>
          <p:cNvCxnSpPr>
            <a:cxnSpLocks/>
          </p:cNvCxnSpPr>
          <p:nvPr userDrawn="1"/>
        </p:nvCxnSpPr>
        <p:spPr>
          <a:xfrm>
            <a:off x="8785579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0CE83EA-200A-3B43-B4D4-26666BE0E22C}"/>
              </a:ext>
            </a:extLst>
          </p:cNvPr>
          <p:cNvCxnSpPr>
            <a:cxnSpLocks/>
          </p:cNvCxnSpPr>
          <p:nvPr userDrawn="1"/>
        </p:nvCxnSpPr>
        <p:spPr>
          <a:xfrm>
            <a:off x="10579571" y="2403563"/>
            <a:ext cx="0" cy="3960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15">
            <a:extLst>
              <a:ext uri="{FF2B5EF4-FFF2-40B4-BE49-F238E27FC236}">
                <a16:creationId xmlns:a16="http://schemas.microsoft.com/office/drawing/2014/main" id="{A7BF8E69-3AA4-5447-BF52-C6CD6018B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9538" y="2580739"/>
            <a:ext cx="3217862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7E11DEA4-74DC-8F49-8C0B-9F821D56D61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334655" y="3811424"/>
            <a:ext cx="2505478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Klicka för att ändra texten</a:t>
            </a:r>
          </a:p>
        </p:txBody>
      </p:sp>
      <p:sp>
        <p:nvSpPr>
          <p:cNvPr id="17" name="Platshållare för text 15">
            <a:extLst>
              <a:ext uri="{FF2B5EF4-FFF2-40B4-BE49-F238E27FC236}">
                <a16:creationId xmlns:a16="http://schemas.microsoft.com/office/drawing/2014/main" id="{2BC81350-DE9B-6C47-86DE-0AF0340D96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72803" y="4333724"/>
            <a:ext cx="1251064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8" name="Platshållare för text 15">
            <a:extLst>
              <a:ext uri="{FF2B5EF4-FFF2-40B4-BE49-F238E27FC236}">
                <a16:creationId xmlns:a16="http://schemas.microsoft.com/office/drawing/2014/main" id="{DC058DD7-2C67-0C4C-9250-B7C32D87D1C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672803" y="4912129"/>
            <a:ext cx="125106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123F2D45-760A-7449-8916-B6C5F77D53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782757" y="5517551"/>
            <a:ext cx="691444" cy="444701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none" lIns="144000" tIns="144000" rIns="144000" bIns="144000">
            <a:norm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0" name="Platshållare för text 15">
            <a:extLst>
              <a:ext uri="{FF2B5EF4-FFF2-40B4-BE49-F238E27FC236}">
                <a16:creationId xmlns:a16="http://schemas.microsoft.com/office/drawing/2014/main" id="{1D9B46B3-9C7C-7C48-9A4B-276D30DEE9D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04519" y="3155420"/>
            <a:ext cx="1710267" cy="475478"/>
          </a:xfrm>
          <a:prstGeom prst="rect">
            <a:avLst/>
          </a:prstGeom>
          <a:solidFill>
            <a:schemeClr val="bg1"/>
          </a:solidFill>
          <a:ln w="6350">
            <a:solidFill>
              <a:srgbClr val="F2F1F3"/>
            </a:solidFill>
          </a:ln>
          <a:effectLst>
            <a:outerShdw blurRad="152400" dist="50800" dir="5400000" algn="t" rotWithShape="0">
              <a:prstClr val="black">
                <a:alpha val="5000"/>
              </a:prstClr>
            </a:outerShdw>
          </a:effectLst>
        </p:spPr>
        <p:txBody>
          <a:bodyPr wrap="square" lIns="144000" tIns="144000" rIns="144000" bIns="144000">
            <a:spAutoFit/>
          </a:bodyPr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200" b="0" i="0" baseline="0">
                <a:latin typeface="Lab Grotesque" pitchFamily="2" charset="0"/>
                <a:ea typeface="Lab Grotesque" pitchFamily="2" charset="0"/>
                <a:cs typeface="Circular Std" charset="0"/>
              </a:defRPr>
            </a:lvl1pPr>
          </a:lstStyle>
          <a:p>
            <a:pPr lvl="0"/>
            <a:r>
              <a:rPr lang="sv-SE" dirty="0"/>
              <a:t>Text här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C75BA9C-652E-944E-B9C7-B5AAF76BC3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8" y="895748"/>
            <a:ext cx="4222284" cy="606482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Planering</a:t>
            </a:r>
            <a:endParaRPr lang="en-US" dirty="0"/>
          </a:p>
        </p:txBody>
      </p:sp>
      <p:sp>
        <p:nvSpPr>
          <p:cNvPr id="27" name="Platshållare för datum 21">
            <a:extLst>
              <a:ext uri="{FF2B5EF4-FFF2-40B4-BE49-F238E27FC236}">
                <a16:creationId xmlns:a16="http://schemas.microsoft.com/office/drawing/2014/main" id="{496E724C-37F2-964A-819B-EE140180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AD76FC4-5A7C-EB46-9CEB-1A78B8760ADC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8" name="Platshållare för bildnummer 23">
            <a:extLst>
              <a:ext uri="{FF2B5EF4-FFF2-40B4-BE49-F238E27FC236}">
                <a16:creationId xmlns:a16="http://schemas.microsoft.com/office/drawing/2014/main" id="{47872BF0-DF75-1C42-98C4-53B6A901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54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a boxar anpassad för loggor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0B0BDDF-8E03-8D4F-BDDB-4DAB243F21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6917" y="895748"/>
            <a:ext cx="7128769" cy="606476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texten</a:t>
            </a:r>
            <a:endParaRPr lang="en-US" dirty="0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4089DB9-F9C3-CA42-BFAE-DFA6F4CAD8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1403577"/>
            <a:ext cx="9335407" cy="4552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Lab Grotesque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Detta är en underrubrik. Placera logotyper i de vita boxarna. </a:t>
            </a:r>
          </a:p>
        </p:txBody>
      </p:sp>
      <p:sp>
        <p:nvSpPr>
          <p:cNvPr id="24" name="Platshållare för datum 21">
            <a:extLst>
              <a:ext uri="{FF2B5EF4-FFF2-40B4-BE49-F238E27FC236}">
                <a16:creationId xmlns:a16="http://schemas.microsoft.com/office/drawing/2014/main" id="{DE7638BB-FAEA-0D47-A946-BEA4283D9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73ED053-3041-434A-846F-1D3539A0EA01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5" name="Platshållare för bildnummer 23">
            <a:extLst>
              <a:ext uri="{FF2B5EF4-FFF2-40B4-BE49-F238E27FC236}">
                <a16:creationId xmlns:a16="http://schemas.microsoft.com/office/drawing/2014/main" id="{98384C1B-F48F-E543-9875-E6D3B790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6" name="Platshållare för bild 16">
            <a:extLst>
              <a:ext uri="{FF2B5EF4-FFF2-40B4-BE49-F238E27FC236}">
                <a16:creationId xmlns:a16="http://schemas.microsoft.com/office/drawing/2014/main" id="{AFCE659E-2BA6-5944-B55B-3F0C9D70BD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0150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7" name="Platshållare för bild 16">
            <a:extLst>
              <a:ext uri="{FF2B5EF4-FFF2-40B4-BE49-F238E27FC236}">
                <a16:creationId xmlns:a16="http://schemas.microsoft.com/office/drawing/2014/main" id="{0F75CBB7-616C-3C4A-8C51-F56BC28421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22185" y="230505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8" name="Platshållare för bild 16">
            <a:extLst>
              <a:ext uri="{FF2B5EF4-FFF2-40B4-BE49-F238E27FC236}">
                <a16:creationId xmlns:a16="http://schemas.microsoft.com/office/drawing/2014/main" id="{DE1AF73F-D3E7-1444-AA0A-1ACA28F31A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45328" y="2302463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29" name="Platshållare för bild 16">
            <a:extLst>
              <a:ext uri="{FF2B5EF4-FFF2-40B4-BE49-F238E27FC236}">
                <a16:creationId xmlns:a16="http://schemas.microsoft.com/office/drawing/2014/main" id="{87123BE4-ED23-DA40-BA01-0EE451FA45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8471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0" name="Platshållare för bild 16">
            <a:extLst>
              <a:ext uri="{FF2B5EF4-FFF2-40B4-BE49-F238E27FC236}">
                <a16:creationId xmlns:a16="http://schemas.microsoft.com/office/drawing/2014/main" id="{7A477460-EE49-BE4F-81E7-99360F8701E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90194" y="2305780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1" name="Platshållare för bild 16">
            <a:extLst>
              <a:ext uri="{FF2B5EF4-FFF2-40B4-BE49-F238E27FC236}">
                <a16:creationId xmlns:a16="http://schemas.microsoft.com/office/drawing/2014/main" id="{82B8F37F-B9C7-4045-B03E-328E48D812B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200150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3" name="Platshållare för bild 16">
            <a:extLst>
              <a:ext uri="{FF2B5EF4-FFF2-40B4-BE49-F238E27FC236}">
                <a16:creationId xmlns:a16="http://schemas.microsoft.com/office/drawing/2014/main" id="{0295E0F2-7466-A74A-B8AB-470CEB2360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22185" y="353876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4" name="Platshållare för bild 16">
            <a:extLst>
              <a:ext uri="{FF2B5EF4-FFF2-40B4-BE49-F238E27FC236}">
                <a16:creationId xmlns:a16="http://schemas.microsoft.com/office/drawing/2014/main" id="{34001B10-61CD-5348-8457-E0807D71924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45328" y="3536177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5" name="Platshållare för bild 16">
            <a:extLst>
              <a:ext uri="{FF2B5EF4-FFF2-40B4-BE49-F238E27FC236}">
                <a16:creationId xmlns:a16="http://schemas.microsoft.com/office/drawing/2014/main" id="{DA51D530-793A-E342-981E-695828D037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68471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6" name="Platshållare för bild 16">
            <a:extLst>
              <a:ext uri="{FF2B5EF4-FFF2-40B4-BE49-F238E27FC236}">
                <a16:creationId xmlns:a16="http://schemas.microsoft.com/office/drawing/2014/main" id="{045B788F-8CD7-7049-9DEF-A69BBE3B380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90194" y="3539494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7" name="Platshållare för bild 16">
            <a:extLst>
              <a:ext uri="{FF2B5EF4-FFF2-40B4-BE49-F238E27FC236}">
                <a16:creationId xmlns:a16="http://schemas.microsoft.com/office/drawing/2014/main" id="{45DAF79C-4C78-514A-ADE8-CCA870CA90E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00150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8" name="Platshållare för bild 16">
            <a:extLst>
              <a:ext uri="{FF2B5EF4-FFF2-40B4-BE49-F238E27FC236}">
                <a16:creationId xmlns:a16="http://schemas.microsoft.com/office/drawing/2014/main" id="{CEDD286A-4A8A-8E40-A867-85CDCFB327E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122185" y="478728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39" name="Platshållare för bild 16">
            <a:extLst>
              <a:ext uri="{FF2B5EF4-FFF2-40B4-BE49-F238E27FC236}">
                <a16:creationId xmlns:a16="http://schemas.microsoft.com/office/drawing/2014/main" id="{EF8147E7-3D99-7F48-AD6A-90788B92C9D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045328" y="4784702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0" name="Platshållare för bild 16">
            <a:extLst>
              <a:ext uri="{FF2B5EF4-FFF2-40B4-BE49-F238E27FC236}">
                <a16:creationId xmlns:a16="http://schemas.microsoft.com/office/drawing/2014/main" id="{A48361FD-DB17-CF43-A4C4-95A402468AC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968471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  <p:sp>
        <p:nvSpPr>
          <p:cNvPr id="41" name="Platshållare för bild 16">
            <a:extLst>
              <a:ext uri="{FF2B5EF4-FFF2-40B4-BE49-F238E27FC236}">
                <a16:creationId xmlns:a16="http://schemas.microsoft.com/office/drawing/2014/main" id="{6E3A3D7C-2EF4-9D46-8AE1-BE99824637C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890194" y="4788019"/>
            <a:ext cx="1730375" cy="10461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 dirty="0"/>
              <a:t>Logotyp</a:t>
            </a:r>
          </a:p>
        </p:txBody>
      </p:sp>
    </p:spTree>
    <p:extLst>
      <p:ext uri="{BB962C8B-B14F-4D97-AF65-F5344CB8AC3E}">
        <p14:creationId xmlns:p14="http://schemas.microsoft.com/office/powerpoint/2010/main" val="109350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Avslut">
    <p:bg>
      <p:bgPr>
        <a:solidFill>
          <a:srgbClr val="FAEF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6E73705-2835-304A-B978-FEBF035E4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A0F47C-F3A5-AC47-8965-49A7ABE933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2" y="5242212"/>
            <a:ext cx="1997635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93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Avslu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EF2F5F-BFF3-9B49-B085-5BAC23257E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25" name="Platshållare för text 5">
            <a:extLst>
              <a:ext uri="{FF2B5EF4-FFF2-40B4-BE49-F238E27FC236}">
                <a16:creationId xmlns:a16="http://schemas.microsoft.com/office/drawing/2014/main" id="{2624F830-1254-5447-BD06-4EFEEFD16E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16402" y="2712524"/>
            <a:ext cx="4359193" cy="1432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 i="0">
                <a:solidFill>
                  <a:schemeClr val="bg1"/>
                </a:solidFill>
                <a:latin typeface="Lab Grotesque Black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Sista sidan!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2E2CA58-0556-D042-B45B-785982332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97181" y="5245496"/>
            <a:ext cx="1997637" cy="113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82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, punktlista, färgad bak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12">
            <a:extLst>
              <a:ext uri="{FF2B5EF4-FFF2-40B4-BE49-F238E27FC236}">
                <a16:creationId xmlns:a16="http://schemas.microsoft.com/office/drawing/2014/main" id="{8B7D744B-B807-2841-9494-13C06D67EA1E}"/>
              </a:ext>
            </a:extLst>
          </p:cNvPr>
          <p:cNvSpPr/>
          <p:nvPr userDrawn="1"/>
        </p:nvSpPr>
        <p:spPr>
          <a:xfrm>
            <a:off x="5355771" y="0"/>
            <a:ext cx="683622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0820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210820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210820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21082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 i="0" dirty="0">
              <a:latin typeface="Lab Grotesque Black" pitchFamily="2" charset="0"/>
            </a:endParaRPr>
          </a:p>
        </p:txBody>
      </p:sp>
      <p:sp>
        <p:nvSpPr>
          <p:cNvPr id="18" name="Platshållare för datum 21">
            <a:extLst>
              <a:ext uri="{FF2B5EF4-FFF2-40B4-BE49-F238E27FC236}">
                <a16:creationId xmlns:a16="http://schemas.microsoft.com/office/drawing/2014/main" id="{57061951-7D62-AE45-B7CD-A1237E7E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34E33A72-E738-2045-A89C-6C983AF5ABBD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9" name="Platshållare för bildnummer 23">
            <a:extLst>
              <a:ext uri="{FF2B5EF4-FFF2-40B4-BE49-F238E27FC236}">
                <a16:creationId xmlns:a16="http://schemas.microsoft.com/office/drawing/2014/main" id="{99EBBDAB-6D65-8C49-B3A9-8A9B13986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bg1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5F09914A-1941-EF48-9E36-E2D36C28D1DB}"/>
              </a:ext>
            </a:extLst>
          </p:cNvPr>
          <p:cNvCxnSpPr>
            <a:cxnSpLocks/>
          </p:cNvCxnSpPr>
          <p:nvPr userDrawn="1"/>
        </p:nvCxnSpPr>
        <p:spPr>
          <a:xfrm>
            <a:off x="6695162" y="430305"/>
            <a:ext cx="509522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2000F0E7-7BCD-1B40-99CE-133B481B5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260" y="1841311"/>
            <a:ext cx="4738419" cy="1820127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r>
              <a:rPr lang="sv-SE" dirty="0"/>
              <a:t>Klicka här för att ändra rubriken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5ED8D95C-3E1B-F840-9FD5-4E368F3DC2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031" y="3874514"/>
            <a:ext cx="4575396" cy="166348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  <a:endParaRPr lang="en-US" dirty="0"/>
          </a:p>
        </p:txBody>
      </p:sp>
      <p:sp>
        <p:nvSpPr>
          <p:cNvPr id="24" name="Platshållare för text 18">
            <a:extLst>
              <a:ext uri="{FF2B5EF4-FFF2-40B4-BE49-F238E27FC236}">
                <a16:creationId xmlns:a16="http://schemas.microsoft.com/office/drawing/2014/main" id="{3C68C426-5B83-5D48-899A-20BBEBE418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2323" y="2270772"/>
            <a:ext cx="4298058" cy="1158227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5" name="Platshållare för text 22">
            <a:extLst>
              <a:ext uri="{FF2B5EF4-FFF2-40B4-BE49-F238E27FC236}">
                <a16:creationId xmlns:a16="http://schemas.microsoft.com/office/drawing/2014/main" id="{86927572-3620-C346-921A-219382A6F6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2323" y="1841311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26" name="Platshållare för text 18">
            <a:extLst>
              <a:ext uri="{FF2B5EF4-FFF2-40B4-BE49-F238E27FC236}">
                <a16:creationId xmlns:a16="http://schemas.microsoft.com/office/drawing/2014/main" id="{B55A8169-F3FE-6443-82A5-571269F242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92323" y="4303976"/>
            <a:ext cx="4298058" cy="1070664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</a:defRPr>
            </a:lvl5pPr>
            <a:lvl6pPr>
              <a:lnSpc>
                <a:spcPct val="100000"/>
              </a:lnSpc>
              <a:defRPr sz="1600">
                <a:solidFill>
                  <a:schemeClr val="bg1"/>
                </a:solidFill>
              </a:defRPr>
            </a:lvl6pPr>
            <a:lvl7pPr>
              <a:lnSpc>
                <a:spcPct val="100000"/>
              </a:lnSpc>
              <a:defRPr sz="1600">
                <a:solidFill>
                  <a:schemeClr val="bg1"/>
                </a:solidFill>
              </a:defRPr>
            </a:lvl7pPr>
            <a:lvl8pPr>
              <a:lnSpc>
                <a:spcPct val="100000"/>
              </a:lnSpc>
              <a:defRPr sz="1600">
                <a:solidFill>
                  <a:schemeClr val="bg1"/>
                </a:solidFill>
              </a:defRPr>
            </a:lvl8pPr>
            <a:lvl9pPr marL="3657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Skriv text här</a:t>
            </a:r>
          </a:p>
          <a:p>
            <a:pPr lvl="0"/>
            <a:r>
              <a:rPr lang="sv-SE" dirty="0"/>
              <a:t>Skriv här </a:t>
            </a:r>
          </a:p>
          <a:p>
            <a:pPr lvl="0"/>
            <a:r>
              <a:rPr lang="sv-SE" dirty="0"/>
              <a:t>Skriv här</a:t>
            </a:r>
          </a:p>
        </p:txBody>
      </p:sp>
      <p:sp>
        <p:nvSpPr>
          <p:cNvPr id="28" name="Platshållare för text 22">
            <a:extLst>
              <a:ext uri="{FF2B5EF4-FFF2-40B4-BE49-F238E27FC236}">
                <a16:creationId xmlns:a16="http://schemas.microsoft.com/office/drawing/2014/main" id="{01A40C01-599A-354A-ABFD-4627A575BC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92323" y="3874514"/>
            <a:ext cx="4298058" cy="3381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0966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4146C66-34EA-A643-B741-B7FBA9CC8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8570"/>
            <a:ext cx="6096000" cy="6874043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085474 w 6096000"/>
              <a:gd name="connsiteY0" fmla="*/ 0 h 6874043"/>
              <a:gd name="connsiteX1" fmla="*/ 6096000 w 6096000"/>
              <a:gd name="connsiteY1" fmla="*/ 16043 h 6874043"/>
              <a:gd name="connsiteX2" fmla="*/ 6096000 w 6096000"/>
              <a:gd name="connsiteY2" fmla="*/ 6874043 h 6874043"/>
              <a:gd name="connsiteX3" fmla="*/ 0 w 6096000"/>
              <a:gd name="connsiteY3" fmla="*/ 6874043 h 6874043"/>
              <a:gd name="connsiteX4" fmla="*/ 2085474 w 6096000"/>
              <a:gd name="connsiteY4" fmla="*/ 0 h 68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74043">
                <a:moveTo>
                  <a:pt x="2085474" y="0"/>
                </a:moveTo>
                <a:lnTo>
                  <a:pt x="6096000" y="16043"/>
                </a:lnTo>
                <a:lnTo>
                  <a:pt x="6096000" y="6874043"/>
                </a:lnTo>
                <a:lnTo>
                  <a:pt x="0" y="6874043"/>
                </a:lnTo>
                <a:lnTo>
                  <a:pt x="2085474" y="0"/>
                </a:lnTo>
                <a:close/>
              </a:path>
            </a:pathLst>
          </a:custGeom>
          <a:solidFill>
            <a:srgbClr val="EFF2F5"/>
          </a:solidFill>
        </p:spPr>
        <p:txBody>
          <a:bodyPr/>
          <a:lstStyle>
            <a:lvl1pPr>
              <a:defRPr b="1" i="0"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8541442C-6996-164D-BE21-381ED4CA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8DA65CC0-1FA3-6A45-ACA9-083E6859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3103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or med sneskur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18C8E48C-EE5E-6F40-9D31-4EB3DE83A1C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12" y="0"/>
            <a:ext cx="4689018" cy="6858000"/>
          </a:xfrm>
          <a:custGeom>
            <a:avLst/>
            <a:gdLst>
              <a:gd name="connsiteX0" fmla="*/ 0 w 4177388"/>
              <a:gd name="connsiteY0" fmla="*/ 0 h 6858000"/>
              <a:gd name="connsiteX1" fmla="*/ 4177388 w 4177388"/>
              <a:gd name="connsiteY1" fmla="*/ 0 h 6858000"/>
              <a:gd name="connsiteX2" fmla="*/ 4177388 w 4177388"/>
              <a:gd name="connsiteY2" fmla="*/ 6858000 h 6858000"/>
              <a:gd name="connsiteX3" fmla="*/ 0 w 4177388"/>
              <a:gd name="connsiteY3" fmla="*/ 6858000 h 6858000"/>
              <a:gd name="connsiteX4" fmla="*/ 0 w 4177388"/>
              <a:gd name="connsiteY4" fmla="*/ 0 h 6858000"/>
              <a:gd name="connsiteX0" fmla="*/ 0 w 5766703"/>
              <a:gd name="connsiteY0" fmla="*/ 0 h 6858000"/>
              <a:gd name="connsiteX1" fmla="*/ 4177388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5766703"/>
              <a:gd name="connsiteY0" fmla="*/ 0 h 6858000"/>
              <a:gd name="connsiteX1" fmla="*/ 2979959 w 5766703"/>
              <a:gd name="connsiteY1" fmla="*/ 0 h 6858000"/>
              <a:gd name="connsiteX2" fmla="*/ 5766703 w 5766703"/>
              <a:gd name="connsiteY2" fmla="*/ 6858000 h 6858000"/>
              <a:gd name="connsiteX3" fmla="*/ 0 w 5766703"/>
              <a:gd name="connsiteY3" fmla="*/ 6858000 h 6858000"/>
              <a:gd name="connsiteX4" fmla="*/ 0 w 5766703"/>
              <a:gd name="connsiteY4" fmla="*/ 0 h 6858000"/>
              <a:gd name="connsiteX0" fmla="*/ 0 w 4689018"/>
              <a:gd name="connsiteY0" fmla="*/ 0 h 6858000"/>
              <a:gd name="connsiteX1" fmla="*/ 2979959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  <a:gd name="connsiteX0" fmla="*/ 0 w 4689018"/>
              <a:gd name="connsiteY0" fmla="*/ 0 h 6858000"/>
              <a:gd name="connsiteX1" fmla="*/ 3448045 w 4689018"/>
              <a:gd name="connsiteY1" fmla="*/ 0 h 6858000"/>
              <a:gd name="connsiteX2" fmla="*/ 4689018 w 4689018"/>
              <a:gd name="connsiteY2" fmla="*/ 6858000 h 6858000"/>
              <a:gd name="connsiteX3" fmla="*/ 0 w 4689018"/>
              <a:gd name="connsiteY3" fmla="*/ 6858000 h 6858000"/>
              <a:gd name="connsiteX4" fmla="*/ 0 w 468901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018" h="6858000">
                <a:moveTo>
                  <a:pt x="0" y="0"/>
                </a:moveTo>
                <a:lnTo>
                  <a:pt x="3448045" y="0"/>
                </a:lnTo>
                <a:lnTo>
                  <a:pt x="468901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b="1" i="0">
                <a:solidFill>
                  <a:schemeClr val="bg2"/>
                </a:solidFill>
                <a:latin typeface="Lab Grotesque Black" pitchFamily="2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2" name="Platshållare för datum 21">
            <a:extLst>
              <a:ext uri="{FF2B5EF4-FFF2-40B4-BE49-F238E27FC236}">
                <a16:creationId xmlns:a16="http://schemas.microsoft.com/office/drawing/2014/main" id="{B8641CBA-D7FB-F54E-B5E1-70297E5E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3D53F0AB-5E22-5F43-A637-B280A270D59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23" name="Platshållare för bildnummer 23">
            <a:extLst>
              <a:ext uri="{FF2B5EF4-FFF2-40B4-BE49-F238E27FC236}">
                <a16:creationId xmlns:a16="http://schemas.microsoft.com/office/drawing/2014/main" id="{82C428B7-1DD2-1B41-AAE9-590A7C23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DB598CA-415A-E64D-88F3-0EAD364F78D0}"/>
              </a:ext>
            </a:extLst>
          </p:cNvPr>
          <p:cNvCxnSpPr>
            <a:cxnSpLocks/>
          </p:cNvCxnSpPr>
          <p:nvPr userDrawn="1"/>
        </p:nvCxnSpPr>
        <p:spPr>
          <a:xfrm>
            <a:off x="333488" y="438382"/>
            <a:ext cx="3233496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CE373304-DE6C-7D4A-B6B0-CA06ACEDB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2CCC25DE-37EF-A941-BB0F-F94232050B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533" y="1213546"/>
            <a:ext cx="1187365" cy="53885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Jun</a:t>
            </a:r>
            <a:endParaRPr lang="en-US" dirty="0"/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5F2294EF-9FC2-8542-B46B-068419405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1599" y="789896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DD6488AD-9957-7242-B3D8-5830BE01C8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1599" y="2764608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sv-SE" sz="1400" b="0" i="0" smtClean="0">
                <a:effectLst/>
                <a:latin typeface="Lab Grotesque" pitchFamily="2" charset="0"/>
              </a:defRPr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400"/>
            </a:lvl6pPr>
            <a:lvl7pPr>
              <a:lnSpc>
                <a:spcPct val="100000"/>
              </a:lnSpc>
              <a:defRPr sz="1400"/>
            </a:lvl7pPr>
            <a:lvl8pPr>
              <a:lnSpc>
                <a:spcPct val="100000"/>
              </a:lnSpc>
              <a:defRPr sz="1400"/>
            </a:lvl8pPr>
            <a:lvl9pPr>
              <a:lnSpc>
                <a:spcPct val="100000"/>
              </a:lnSpc>
              <a:defRPr sz="1400"/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6" name="Platshållare för text 4">
            <a:extLst>
              <a:ext uri="{FF2B5EF4-FFF2-40B4-BE49-F238E27FC236}">
                <a16:creationId xmlns:a16="http://schemas.microsoft.com/office/drawing/2014/main" id="{4719F552-B2E1-2140-B3CD-B2B17892CC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51599" y="4847157"/>
            <a:ext cx="5338781" cy="1496146"/>
          </a:xfrm>
          <a:prstGeom prst="rect">
            <a:avLst/>
          </a:prstGeo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rgbClr val="33414E"/>
                </a:solidFill>
                <a:latin typeface="Lab Grotesque" pitchFamily="2" charset="0"/>
              </a:defRPr>
            </a:lvl1pPr>
            <a:lvl2pPr marL="514350" indent="0">
              <a:lnSpc>
                <a:spcPct val="100000"/>
              </a:lnSpc>
              <a:buFont typeface="Arial" panose="020B0604020202020204" pitchFamily="34" charset="0"/>
              <a:buChar char="•"/>
              <a:defRPr sz="1400">
                <a:solidFill>
                  <a:srgbClr val="33414E"/>
                </a:solidFill>
              </a:defRPr>
            </a:lvl2pPr>
            <a:lvl3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3pPr>
            <a:lvl4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4pPr>
            <a:lvl5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5pPr>
            <a:lvl6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6pPr>
            <a:lvl7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7pPr>
            <a:lvl8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8pPr>
            <a:lvl9pPr>
              <a:lnSpc>
                <a:spcPct val="100000"/>
              </a:lnSpc>
              <a:defRPr sz="1400">
                <a:solidFill>
                  <a:srgbClr val="33414E"/>
                </a:solidFill>
              </a:defRPr>
            </a:lvl9pPr>
          </a:lstStyle>
          <a:p>
            <a:pPr lvl="0"/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dirty="0"/>
              <a:t>Skriv här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Skriv här</a:t>
            </a:r>
          </a:p>
        </p:txBody>
      </p:sp>
      <p:sp>
        <p:nvSpPr>
          <p:cNvPr id="27" name="Platshållare för text 7">
            <a:extLst>
              <a:ext uri="{FF2B5EF4-FFF2-40B4-BE49-F238E27FC236}">
                <a16:creationId xmlns:a16="http://schemas.microsoft.com/office/drawing/2014/main" id="{F35C8305-50D0-A441-8A25-DC05816274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1534" y="3167808"/>
            <a:ext cx="1187366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Sep</a:t>
            </a:r>
          </a:p>
        </p:txBody>
      </p:sp>
      <p:sp>
        <p:nvSpPr>
          <p:cNvPr id="28" name="Platshållare för text 7">
            <a:extLst>
              <a:ext uri="{FF2B5EF4-FFF2-40B4-BE49-F238E27FC236}">
                <a16:creationId xmlns:a16="http://schemas.microsoft.com/office/drawing/2014/main" id="{D8906C0E-85C6-E240-A7FC-D33CEC7B31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1533" y="5264211"/>
            <a:ext cx="1187367" cy="50964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Nov</a:t>
            </a:r>
          </a:p>
        </p:txBody>
      </p:sp>
      <p:sp>
        <p:nvSpPr>
          <p:cNvPr id="29" name="Platshållare för text 2">
            <a:extLst>
              <a:ext uri="{FF2B5EF4-FFF2-40B4-BE49-F238E27FC236}">
                <a16:creationId xmlns:a16="http://schemas.microsoft.com/office/drawing/2014/main" id="{75FFCCC7-3DC4-1640-9318-F7387DFD94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489" y="2286042"/>
            <a:ext cx="3324112" cy="164783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Lab Grotesque Black" pitchFamily="2" charset="0"/>
              </a:defRPr>
            </a:lvl1pPr>
          </a:lstStyle>
          <a:p>
            <a:pPr lvl="0"/>
            <a:r>
              <a:rPr lang="sv-SE" dirty="0"/>
              <a:t>Klicka här för att ändra rubriken</a:t>
            </a:r>
          </a:p>
        </p:txBody>
      </p:sp>
      <p:sp>
        <p:nvSpPr>
          <p:cNvPr id="30" name="Platshållare för text 5">
            <a:extLst>
              <a:ext uri="{FF2B5EF4-FFF2-40B4-BE49-F238E27FC236}">
                <a16:creationId xmlns:a16="http://schemas.microsoft.com/office/drawing/2014/main" id="{5442A490-E700-9D44-BDFB-228F221E8B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488" y="4158450"/>
            <a:ext cx="3585369" cy="1404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pPr lvl="0"/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52643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59DADC7-3F67-9142-AB3C-7326F2C075BA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C21105EA-4223-9840-848A-AE0DD2BDD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4C222F80-7E00-024D-9266-3F3DCCBA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866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74" r:id="rId18"/>
    <p:sldLayoutId id="2147483720" r:id="rId19"/>
    <p:sldLayoutId id="2147483723" r:id="rId20"/>
    <p:sldLayoutId id="2147483721" r:id="rId21"/>
    <p:sldLayoutId id="2147483722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pos="71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69BF4903-BCFE-2A4D-8B9E-1009F2438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DB15CE7-9CCE-9B48-92D5-5B6D76690A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E9287CFE-6CB9-9144-8EFE-8B1CCF21C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466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724" r:id="rId8"/>
    <p:sldLayoutId id="2147483725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73A2E444-62B3-7B40-830A-FCAB837C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09615701-E8F4-3D49-B3E5-4A9D248CD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DE7727B-3593-DD4B-894B-92FF987D3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276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BBDECCAC-192C-3A45-9A1A-7197A07C4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2B9262F9-F6FF-4D43-8541-B957A7BE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B5ED7DBE-53E3-4B4A-A10B-EFF59E36E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F283DB5-88C9-F44B-A8F1-B95885FB37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2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1F32B7CF-E367-244E-9278-7FB560BE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F3F76584-490E-3949-9B65-EE0FA049A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A633FA7-5050-1247-AC72-E25ACC64F2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77AC898-85CE-0A49-A686-02CF6EAFE9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E6A6CD0B-0A5F-AE4A-A153-819941F7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E762145A-2BFF-9A44-86BD-CBA1300CD5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0B566E9C-81B0-3B4F-8651-935343021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38AD289-BCA5-AF4E-B3BD-0A2076D5BB5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7CB9EB-2406-544C-B77E-074F6E309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datum 21">
            <a:extLst>
              <a:ext uri="{FF2B5EF4-FFF2-40B4-BE49-F238E27FC236}">
                <a16:creationId xmlns:a16="http://schemas.microsoft.com/office/drawing/2014/main" id="{EFEB37F3-7B8A-FC4D-B1A4-3D0A338C7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0" name="Platshållare för bildnummer 23">
            <a:extLst>
              <a:ext uri="{FF2B5EF4-FFF2-40B4-BE49-F238E27FC236}">
                <a16:creationId xmlns:a16="http://schemas.microsoft.com/office/drawing/2014/main" id="{BBBA9353-9A07-D344-8BC1-A6C8D6DDD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1B294E5-C6AD-2A40-A9C0-917B2483271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1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38BA8586-46AB-C346-8578-C73FCACC3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1" name="Platshållare för datum 21">
            <a:extLst>
              <a:ext uri="{FF2B5EF4-FFF2-40B4-BE49-F238E27FC236}">
                <a16:creationId xmlns:a16="http://schemas.microsoft.com/office/drawing/2014/main" id="{1B19AB6F-1BEA-1C40-B72B-312D2D45D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1249C834-F37F-6248-8E7B-07349C8473B9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2" name="Platshållare för bildnummer 23">
            <a:extLst>
              <a:ext uri="{FF2B5EF4-FFF2-40B4-BE49-F238E27FC236}">
                <a16:creationId xmlns:a16="http://schemas.microsoft.com/office/drawing/2014/main" id="{8DDF1653-FFC8-3D44-8752-8547DBF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77105BC-7420-C14E-BA79-A0DE566A53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k 6">
            <a:extLst>
              <a:ext uri="{FF2B5EF4-FFF2-40B4-BE49-F238E27FC236}">
                <a16:creationId xmlns:a16="http://schemas.microsoft.com/office/drawing/2014/main" id="{9ED33720-8F88-E840-A341-39B8505B5E34}"/>
              </a:ext>
            </a:extLst>
          </p:cNvPr>
          <p:cNvCxnSpPr/>
          <p:nvPr userDrawn="1"/>
        </p:nvCxnSpPr>
        <p:spPr>
          <a:xfrm>
            <a:off x="333488" y="438382"/>
            <a:ext cx="11456894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1">
            <a:extLst>
              <a:ext uri="{FF2B5EF4-FFF2-40B4-BE49-F238E27FC236}">
                <a16:creationId xmlns:a16="http://schemas.microsoft.com/office/drawing/2014/main" id="{478F77EB-EC71-A346-A9B0-6C48F7B9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9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datum 21">
            <a:extLst>
              <a:ext uri="{FF2B5EF4-FFF2-40B4-BE49-F238E27FC236}">
                <a16:creationId xmlns:a16="http://schemas.microsoft.com/office/drawing/2014/main" id="{A67B51FC-600D-844C-A931-0B15FF1FF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29180" y="119419"/>
            <a:ext cx="850021" cy="196842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13" name="Platshållare för bildnummer 23">
            <a:extLst>
              <a:ext uri="{FF2B5EF4-FFF2-40B4-BE49-F238E27FC236}">
                <a16:creationId xmlns:a16="http://schemas.microsoft.com/office/drawing/2014/main" id="{F9EADED5-B63A-244E-B38F-081C4CD72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lvl1pPr algn="r">
              <a:defRPr sz="800" b="0" i="0">
                <a:solidFill>
                  <a:schemeClr val="tx2"/>
                </a:solidFill>
                <a:latin typeface="Lab Grotesque" pitchFamily="2" charset="0"/>
              </a:defRPr>
            </a:lvl1pPr>
          </a:lstStyle>
          <a:p>
            <a:fld id="{B1B63437-8A26-BE43-AB46-80340C37E73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ECE320-66DA-5B4D-8E8A-1C9AB99085A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333489" y="98726"/>
            <a:ext cx="1441410" cy="21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8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9" r:id="rId3"/>
    <p:sldLayoutId id="2147483712" r:id="rId4"/>
    <p:sldLayoutId id="2147483713" r:id="rId5"/>
    <p:sldLayoutId id="2147483718" r:id="rId6"/>
    <p:sldLayoutId id="2147483714" r:id="rId7"/>
    <p:sldLayoutId id="2147483715" r:id="rId8"/>
    <p:sldLayoutId id="2147483716" r:id="rId9"/>
    <p:sldLayoutId id="2147483717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Lab Grotesque Blac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b Grotesqu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506">
          <p15:clr>
            <a:srgbClr val="F26B43"/>
          </p15:clr>
        </p15:guide>
        <p15:guide id="3" pos="71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1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customXml" Target="../ink/ink3.xml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ensktnaringsliv.se/fraga/eus-utvidg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D37AD1-A404-5F6B-2C3F-9C8D89EEBA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5210" y="2120796"/>
            <a:ext cx="5713703" cy="2616408"/>
          </a:xfrm>
        </p:spPr>
        <p:txBody>
          <a:bodyPr lIns="91440" tIns="45720" rIns="91440" bIns="45720" anchor="ctr">
            <a:normAutofit/>
          </a:bodyPr>
          <a:lstStyle/>
          <a:p>
            <a:r>
              <a:rPr lang="en-GB" sz="3600" noProof="0" dirty="0">
                <a:latin typeface="Lab Grotesque Black"/>
                <a:cs typeface="Arial"/>
              </a:rPr>
              <a:t>EU Enlargement–</a:t>
            </a:r>
            <a:r>
              <a:rPr lang="en-GB" sz="3600" noProof="0" dirty="0">
                <a:solidFill>
                  <a:srgbClr val="0070C0"/>
                </a:solidFill>
                <a:latin typeface="Lab Grotesque Black"/>
                <a:cs typeface="Arial"/>
              </a:rPr>
              <a:t> </a:t>
            </a:r>
            <a:br>
              <a:rPr lang="en-GB" sz="3600" noProof="0" dirty="0"/>
            </a:br>
            <a:r>
              <a:rPr lang="en-GB" sz="3600" noProof="0" dirty="0">
                <a:latin typeface="Lab Grotesque Black"/>
                <a:cs typeface="Arial"/>
              </a:rPr>
              <a:t>A business perspective</a:t>
            </a:r>
            <a:br>
              <a:rPr lang="en-GB" sz="3600" noProof="0" dirty="0"/>
            </a:br>
            <a:endParaRPr lang="en-GB" sz="3600" noProof="0" dirty="0"/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972D4F7-B55B-58CC-7F7E-4355D86FA7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210" y="4157432"/>
            <a:ext cx="5430387" cy="1128943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noProof="0" dirty="0"/>
              <a:t>Asees Ahuja, Director EU Policy</a:t>
            </a:r>
          </a:p>
        </p:txBody>
      </p:sp>
      <p:sp>
        <p:nvSpPr>
          <p:cNvPr id="25" name="Date Placeholder 2" hidden="1">
            <a:extLst>
              <a:ext uri="{FF2B5EF4-FFF2-40B4-BE49-F238E27FC236}">
                <a16:creationId xmlns:a16="http://schemas.microsoft.com/office/drawing/2014/main" id="{5958D67D-9CE8-96B3-39BD-BE32CD7202E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529180" y="119419"/>
            <a:ext cx="850021" cy="19684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D746ED8-8A85-044D-948A-A4B1F9B69AD2}" type="datetime1">
              <a:rPr lang="en-GB" sz="7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09/06/2026</a:t>
            </a:fld>
            <a:endParaRPr lang="en-GB" sz="700" noProof="0" dirty="0"/>
          </a:p>
        </p:txBody>
      </p:sp>
      <p:sp>
        <p:nvSpPr>
          <p:cNvPr id="26" name="Slide Number Placeholder 3" hidden="1">
            <a:extLst>
              <a:ext uri="{FF2B5EF4-FFF2-40B4-BE49-F238E27FC236}">
                <a16:creationId xmlns:a16="http://schemas.microsoft.com/office/drawing/2014/main" id="{A623E4F7-B951-280D-E0C1-28242468A9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5684" y="130235"/>
            <a:ext cx="334697" cy="18256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1B63437-8A26-BE43-AB46-80340C37E737}" type="slidenum">
              <a:rPr lang="en-GB" sz="600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GB" sz="600" noProof="0" dirty="0"/>
          </a:p>
        </p:txBody>
      </p:sp>
    </p:spTree>
    <p:extLst>
      <p:ext uri="{BB962C8B-B14F-4D97-AF65-F5344CB8AC3E}">
        <p14:creationId xmlns:p14="http://schemas.microsoft.com/office/powerpoint/2010/main" val="3544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73C8238D-3914-8D14-306B-4B8B3D60A8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912889-2D09-A518-1626-9E6A3AE1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8CBCFE7-6205-7F58-E494-21806A7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5" name="Bildobjekt 4" descr="En bild som visar text, skärmbild, Teckensnitt, algebra&#10;&#10;AI-genererat innehåll kan vara felaktigt.">
            <a:extLst>
              <a:ext uri="{FF2B5EF4-FFF2-40B4-BE49-F238E27FC236}">
                <a16:creationId xmlns:a16="http://schemas.microsoft.com/office/drawing/2014/main" id="{4E3B2971-8411-D09B-E08B-DE7AADD70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232" y="3352270"/>
            <a:ext cx="7785857" cy="2961795"/>
          </a:xfrm>
          <a:prstGeom prst="rect">
            <a:avLst/>
          </a:prstGeom>
        </p:spPr>
      </p:pic>
      <p:pic>
        <p:nvPicPr>
          <p:cNvPr id="6" name="Bildobjekt 5" descr="En bild som visar text, Teckensnitt, skärmbild, vit&#10;&#10;AI-genererat innehåll kan vara felaktigt.">
            <a:extLst>
              <a:ext uri="{FF2B5EF4-FFF2-40B4-BE49-F238E27FC236}">
                <a16:creationId xmlns:a16="http://schemas.microsoft.com/office/drawing/2014/main" id="{EA7174F1-8AA6-A794-4FDC-68891D6C3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753" y="1480364"/>
            <a:ext cx="7732335" cy="1871906"/>
          </a:xfrm>
          <a:prstGeom prst="rect">
            <a:avLst/>
          </a:prstGeom>
        </p:spPr>
      </p:pic>
      <p:pic>
        <p:nvPicPr>
          <p:cNvPr id="7" name="Bildobjekt 6" descr="En bild som visar Teckensnitt, Grafik, text, logotyp&#10;&#10;AI-genererat innehåll kan vara felaktigt.">
            <a:extLst>
              <a:ext uri="{FF2B5EF4-FFF2-40B4-BE49-F238E27FC236}">
                <a16:creationId xmlns:a16="http://schemas.microsoft.com/office/drawing/2014/main" id="{CD424A5F-22BA-EC7B-1FEF-8B022D423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80" y="2213004"/>
            <a:ext cx="4097852" cy="2847976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19F72285-428A-8053-D003-64A6A3A7DE35}"/>
              </a:ext>
            </a:extLst>
          </p:cNvPr>
          <p:cNvSpPr txBox="1">
            <a:spLocks/>
          </p:cNvSpPr>
          <p:nvPr/>
        </p:nvSpPr>
        <p:spPr>
          <a:xfrm>
            <a:off x="838200" y="449945"/>
            <a:ext cx="10515600" cy="10188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pPr algn="ctr"/>
            <a:r>
              <a:rPr sz="3200" dirty="0">
                <a:solidFill>
                  <a:schemeClr val="accent4">
                    <a:lumMod val="75000"/>
                  </a:schemeClr>
                </a:solidFill>
              </a:rPr>
              <a:t>A business perspective is missing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6D7FC52E-86C8-09B6-4822-0B7E4336D739}"/>
                  </a:ext>
                </a:extLst>
              </p14:cNvPr>
              <p14:cNvContentPartPr/>
              <p14:nvPr/>
            </p14:nvContentPartPr>
            <p14:xfrm>
              <a:off x="6167492" y="3944591"/>
              <a:ext cx="360" cy="36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6D7FC52E-86C8-09B6-4822-0B7E4336D73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3492" y="383659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Pennanteckning 13">
                <a:extLst>
                  <a:ext uri="{FF2B5EF4-FFF2-40B4-BE49-F238E27FC236}">
                    <a16:creationId xmlns:a16="http://schemas.microsoft.com/office/drawing/2014/main" id="{7E8B011A-5277-25F9-A8E7-0696FD259F14}"/>
                  </a:ext>
                </a:extLst>
              </p14:cNvPr>
              <p14:cNvContentPartPr/>
              <p14:nvPr/>
            </p14:nvContentPartPr>
            <p14:xfrm>
              <a:off x="6167492" y="3944591"/>
              <a:ext cx="5746680" cy="27000"/>
            </p14:xfrm>
          </p:contentPart>
        </mc:Choice>
        <mc:Fallback xmlns="">
          <p:pic>
            <p:nvPicPr>
              <p:cNvPr id="14" name="Pennanteckning 13">
                <a:extLst>
                  <a:ext uri="{FF2B5EF4-FFF2-40B4-BE49-F238E27FC236}">
                    <a16:creationId xmlns:a16="http://schemas.microsoft.com/office/drawing/2014/main" id="{7E8B011A-5277-25F9-A8E7-0696FD259F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3492" y="3836591"/>
                <a:ext cx="585432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Pennanteckning 20">
                <a:extLst>
                  <a:ext uri="{FF2B5EF4-FFF2-40B4-BE49-F238E27FC236}">
                    <a16:creationId xmlns:a16="http://schemas.microsoft.com/office/drawing/2014/main" id="{D00F05B4-677C-E2C4-AF7A-8602FDE23C08}"/>
                  </a:ext>
                </a:extLst>
              </p14:cNvPr>
              <p14:cNvContentPartPr/>
              <p14:nvPr/>
            </p14:nvContentPartPr>
            <p14:xfrm>
              <a:off x="4948172" y="5567111"/>
              <a:ext cx="4321800" cy="720"/>
            </p14:xfrm>
          </p:contentPart>
        </mc:Choice>
        <mc:Fallback xmlns="">
          <p:pic>
            <p:nvPicPr>
              <p:cNvPr id="21" name="Pennanteckning 20">
                <a:extLst>
                  <a:ext uri="{FF2B5EF4-FFF2-40B4-BE49-F238E27FC236}">
                    <a16:creationId xmlns:a16="http://schemas.microsoft.com/office/drawing/2014/main" id="{D00F05B4-677C-E2C4-AF7A-8602FDE23C0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4172" y="5351111"/>
                <a:ext cx="44294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9DAF0204-F923-54F1-2F8A-59B733EBFBFA}"/>
                  </a:ext>
                </a:extLst>
              </p14:cNvPr>
              <p14:cNvContentPartPr/>
              <p14:nvPr/>
            </p14:nvContentPartPr>
            <p14:xfrm>
              <a:off x="9753452" y="5540111"/>
              <a:ext cx="2107080" cy="36000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9DAF0204-F923-54F1-2F8A-59B733EBFB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99452" y="5432111"/>
                <a:ext cx="22147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0E65D51F-8289-B2FA-C6FF-552810AC2881}"/>
                  </a:ext>
                </a:extLst>
              </p14:cNvPr>
              <p14:cNvContentPartPr/>
              <p14:nvPr/>
            </p14:nvContentPartPr>
            <p14:xfrm>
              <a:off x="4939532" y="5898311"/>
              <a:ext cx="6024600" cy="360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0E65D51F-8289-B2FA-C6FF-552810AC28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85532" y="5790311"/>
                <a:ext cx="613224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006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4FE0D-F0F4-EF0B-259F-C65168238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AF3E42D-6D17-EF07-676E-6D75422E0E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1474" y="-62631"/>
            <a:ext cx="6096000" cy="6874043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57F0AF-5AC2-3DDA-87BA-6BED3C50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en-GB" noProof="0" smtClean="0"/>
              <a:pPr/>
              <a:t>09/06/2026</a:t>
            </a:fld>
            <a:endParaRPr lang="en-GB" noProof="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8427FF7-DFC3-B476-0171-576A666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1C17B22-3953-B47D-18D4-A1B1612EBC8B}"/>
              </a:ext>
            </a:extLst>
          </p:cNvPr>
          <p:cNvSpPr txBox="1"/>
          <p:nvPr/>
        </p:nvSpPr>
        <p:spPr>
          <a:xfrm>
            <a:off x="298384" y="451141"/>
            <a:ext cx="11491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noProof="0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Why is Swedish Enterprise interested in EU enlargement?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6ED549B-4906-E81F-37D2-1FBE456CC5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408631"/>
              </p:ext>
            </p:extLst>
          </p:nvPr>
        </p:nvGraphicFramePr>
        <p:xfrm>
          <a:off x="1744133" y="1835908"/>
          <a:ext cx="8703734" cy="4980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ruta 13">
            <a:extLst>
              <a:ext uri="{FF2B5EF4-FFF2-40B4-BE49-F238E27FC236}">
                <a16:creationId xmlns:a16="http://schemas.microsoft.com/office/drawing/2014/main" id="{E1720B36-1503-FF62-7F0E-CA678B0BF2B8}"/>
              </a:ext>
            </a:extLst>
          </p:cNvPr>
          <p:cNvSpPr txBox="1"/>
          <p:nvPr/>
        </p:nvSpPr>
        <p:spPr>
          <a:xfrm>
            <a:off x="947719" y="1189577"/>
            <a:ext cx="1010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/>
              <a:t>Development in Swedish exports and imports from Ukraine, other candidates and the rest of the world 2014-2023</a:t>
            </a:r>
            <a:endParaRPr lang="en-GB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998904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B53235C9-64E5-2E51-3B0C-D1221F1893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A922578-F445-650A-78F6-D145D0B9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1E2208-4073-C84A-5581-9AA260FD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B2B4511-774A-62E0-4032-C804CC7212FC}"/>
              </a:ext>
            </a:extLst>
          </p:cNvPr>
          <p:cNvSpPr txBox="1"/>
          <p:nvPr/>
        </p:nvSpPr>
        <p:spPr>
          <a:xfrm>
            <a:off x="298384" y="451141"/>
            <a:ext cx="11491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Enlargement </a:t>
            </a:r>
            <a:r>
              <a:rPr lang="sv-SE"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is</a:t>
            </a:r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 an important part of diversification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5C04D88-AF46-9B75-B4C2-B61776D68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223" y="1299840"/>
            <a:ext cx="9895554" cy="5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5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3C8ED-A091-29C4-96F7-C1522BAE2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E4F13C8-9168-C47D-0204-8B3609B5DB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3FB61E4-82A7-0D98-4C44-495A376D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9E7F7FD-FA2B-68F4-8A5B-C051A54DA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520D64-2065-E972-7520-371FEC81FE88}"/>
              </a:ext>
            </a:extLst>
          </p:cNvPr>
          <p:cNvSpPr txBox="1"/>
          <p:nvPr/>
        </p:nvSpPr>
        <p:spPr>
          <a:xfrm>
            <a:off x="1131110" y="454893"/>
            <a:ext cx="99297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</a:rPr>
              <a:t>And is an important part of Europe’s Growth story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CF18609-03CC-CBE5-156C-332BAFEB4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36" y="1186538"/>
            <a:ext cx="10060328" cy="565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4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56759ED-2591-12B7-2F6F-1026EDA43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51BCB4F-8670-7BA1-A77E-2D895438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E7974C82-43E8-EF0F-C124-4A8758D74E15}"/>
              </a:ext>
            </a:extLst>
          </p:cNvPr>
          <p:cNvSpPr txBox="1">
            <a:spLocks/>
          </p:cNvSpPr>
          <p:nvPr/>
        </p:nvSpPr>
        <p:spPr>
          <a:xfrm>
            <a:off x="11455685" y="159209"/>
            <a:ext cx="307976" cy="139625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B63437-8A26-BE43-AB46-80340C37E73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156213A-13E4-1018-4F1B-B85EFFB57A4F}"/>
              </a:ext>
            </a:extLst>
          </p:cNvPr>
          <p:cNvSpPr txBox="1"/>
          <p:nvPr/>
        </p:nvSpPr>
        <p:spPr>
          <a:xfrm>
            <a:off x="947718" y="448191"/>
            <a:ext cx="10109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algn="ctr"/>
          </a:lstStyle>
          <a:p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Swedish companies are</a:t>
            </a:r>
            <a:r>
              <a:rPr lang="sv-SE"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 still</a:t>
            </a:r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 cautious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559DCA6-49C9-4326-A815-B50AC4BA68F8}"/>
              </a:ext>
            </a:extLst>
          </p:cNvPr>
          <p:cNvSpPr txBox="1"/>
          <p:nvPr/>
        </p:nvSpPr>
        <p:spPr>
          <a:xfrm>
            <a:off x="947719" y="1189577"/>
            <a:ext cx="10109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dirty="0"/>
              <a:t>Do you or have you considered doing business with any of the following countries applying for EU membership?</a:t>
            </a:r>
            <a:endParaRPr lang="sv-SE" sz="20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3880CE9-1CE4-EF26-45FD-540CF4055A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600731"/>
              </p:ext>
            </p:extLst>
          </p:nvPr>
        </p:nvGraphicFramePr>
        <p:xfrm>
          <a:off x="2211185" y="1945793"/>
          <a:ext cx="7847215" cy="4899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64031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6BE3D05-11DF-BAEF-ADE5-7275966295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611E09-599E-5C62-E86C-FBA09E92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576ABF-3978-61D6-5DDF-65E24294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EA8A19AA-C946-D2BD-2424-98547C71B0D0}"/>
              </a:ext>
            </a:extLst>
          </p:cNvPr>
          <p:cNvSpPr txBox="1">
            <a:spLocks/>
          </p:cNvSpPr>
          <p:nvPr/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1BF52806-E026-A738-F0C9-02C03AE65446}"/>
              </a:ext>
            </a:extLst>
          </p:cNvPr>
          <p:cNvSpPr txBox="1">
            <a:spLocks/>
          </p:cNvSpPr>
          <p:nvPr/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B63437-8A26-BE43-AB46-80340C37E73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4BD3225-8E29-A5ED-E594-1C2FE0F29850}"/>
              </a:ext>
            </a:extLst>
          </p:cNvPr>
          <p:cNvSpPr txBox="1"/>
          <p:nvPr/>
        </p:nvSpPr>
        <p:spPr>
          <a:xfrm>
            <a:off x="602447" y="1104503"/>
            <a:ext cx="1098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dirty="0"/>
              <a:t>What would make your company expand its business activities in the candidate countries?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40026E1-D967-FE74-E013-0A007B22C95A}"/>
              </a:ext>
            </a:extLst>
          </p:cNvPr>
          <p:cNvSpPr txBox="1"/>
          <p:nvPr/>
        </p:nvSpPr>
        <p:spPr>
          <a:xfrm>
            <a:off x="793170" y="519728"/>
            <a:ext cx="10605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Companies want to see reforms in candidate countries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4A498F1-FA32-445B-C557-06410D8163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12668"/>
              </p:ext>
            </p:extLst>
          </p:nvPr>
        </p:nvGraphicFramePr>
        <p:xfrm>
          <a:off x="1494682" y="1473834"/>
          <a:ext cx="9202633" cy="538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191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95873-CD5A-3362-36D2-20D9E99E6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AAD4BB6C-75EB-B3C5-6DBD-534586863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7EDE449-A217-1E1C-6937-E3BC7E0D2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D97A685-D544-7FE4-9889-FEC04CA0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63437-8A26-BE43-AB46-80340C37E7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Platshållare för datum 2">
            <a:extLst>
              <a:ext uri="{FF2B5EF4-FFF2-40B4-BE49-F238E27FC236}">
                <a16:creationId xmlns:a16="http://schemas.microsoft.com/office/drawing/2014/main" id="{22CB4AE5-E112-FD6B-4EED-7D1497E75E8E}"/>
              </a:ext>
            </a:extLst>
          </p:cNvPr>
          <p:cNvSpPr txBox="1">
            <a:spLocks/>
          </p:cNvSpPr>
          <p:nvPr/>
        </p:nvSpPr>
        <p:spPr>
          <a:xfrm>
            <a:off x="10529180" y="111181"/>
            <a:ext cx="850021" cy="196842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0C2AF8-CF07-F84C-9A4A-79F6D3437CF6}" type="datetime1">
              <a:rPr lang="sv-SE" smtClean="0"/>
              <a:pPr/>
              <a:t>2026-06-09</a:t>
            </a:fld>
            <a:endParaRPr lang="sv-SE"/>
          </a:p>
        </p:txBody>
      </p:sp>
      <p:sp>
        <p:nvSpPr>
          <p:cNvPr id="6" name="Platshållare för bildnummer 3">
            <a:extLst>
              <a:ext uri="{FF2B5EF4-FFF2-40B4-BE49-F238E27FC236}">
                <a16:creationId xmlns:a16="http://schemas.microsoft.com/office/drawing/2014/main" id="{64346EFF-C4FF-CF8C-DC44-4DA51B3FD571}"/>
              </a:ext>
            </a:extLst>
          </p:cNvPr>
          <p:cNvSpPr txBox="1">
            <a:spLocks/>
          </p:cNvSpPr>
          <p:nvPr/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/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B63437-8A26-BE43-AB46-80340C37E73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87E7134-1C1A-29AA-EC2A-7D22C2354339}"/>
              </a:ext>
            </a:extLst>
          </p:cNvPr>
          <p:cNvSpPr txBox="1"/>
          <p:nvPr/>
        </p:nvSpPr>
        <p:spPr>
          <a:xfrm>
            <a:off x="602447" y="1104503"/>
            <a:ext cx="10987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b="1" dirty="0"/>
              <a:t>Would EU membership make your company more interested in the candidate countries?</a:t>
            </a:r>
          </a:p>
          <a:p>
            <a:pPr algn="ctr"/>
            <a:endParaRPr lang="sv-SE" sz="2000" b="1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23FE9DB-7A83-C08C-06AD-50288FD5FC93}"/>
              </a:ext>
            </a:extLst>
          </p:cNvPr>
          <p:cNvSpPr txBox="1"/>
          <p:nvPr/>
        </p:nvSpPr>
        <p:spPr>
          <a:xfrm>
            <a:off x="724465" y="496971"/>
            <a:ext cx="10743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EU membership matters most to investors and service</a:t>
            </a:r>
            <a:r>
              <a:rPr lang="sv-SE" sz="3200" b="1" dirty="0">
                <a:solidFill>
                  <a:schemeClr val="accent4">
                    <a:lumMod val="75000"/>
                  </a:schemeClr>
                </a:solidFill>
                <a:latin typeface="Lab Grotesque Black" pitchFamily="2" charset="0"/>
                <a:ea typeface="+mj-ea"/>
                <a:cs typeface="+mj-cs"/>
              </a:rPr>
              <a:t>s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Lab Grotesque Black" pitchFamily="2" charset="0"/>
              <a:ea typeface="+mj-ea"/>
              <a:cs typeface="+mj-cs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812F241-7058-30F1-E04E-3F1F9D1AE0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13196"/>
              </p:ext>
            </p:extLst>
          </p:nvPr>
        </p:nvGraphicFramePr>
        <p:xfrm>
          <a:off x="1497120" y="1607287"/>
          <a:ext cx="9282640" cy="5139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749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F533B6F4-79E7-DED7-166D-1349DFD8BE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8E6BC2-00B5-95C1-F954-B7F663B3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2BFE-7641-7944-92F9-A167393079C8}" type="datetime1">
              <a:rPr lang="sv-SE" smtClean="0"/>
              <a:pPr/>
              <a:t>2026-06-09</a:t>
            </a:fld>
            <a:endParaRPr lang="sv-SE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60A4EFC-3A94-0640-61E5-00259B941E9C}"/>
              </a:ext>
            </a:extLst>
          </p:cNvPr>
          <p:cNvSpPr txBox="1">
            <a:spLocks/>
          </p:cNvSpPr>
          <p:nvPr/>
        </p:nvSpPr>
        <p:spPr>
          <a:xfrm>
            <a:off x="704001" y="717663"/>
            <a:ext cx="4996307" cy="12445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Lab Grotesque Black" pitchFamily="2" charset="0"/>
                <a:ea typeface="+mj-ea"/>
                <a:cs typeface="+mj-cs"/>
              </a:defRPr>
            </a:lvl1pPr>
          </a:lstStyle>
          <a:p>
            <a:r>
              <a:t>Thank you!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DF3CDF40-901C-CC75-3711-F1222CE4D37E}"/>
              </a:ext>
            </a:extLst>
          </p:cNvPr>
          <p:cNvSpPr txBox="1">
            <a:spLocks/>
          </p:cNvSpPr>
          <p:nvPr/>
        </p:nvSpPr>
        <p:spPr>
          <a:xfrm>
            <a:off x="590349" y="1739050"/>
            <a:ext cx="5781575" cy="16634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Lab Grotesqu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latin typeface="Aptos" panose="020B0004020202020204" pitchFamily="34" charset="0"/>
              </a:rPr>
              <a:t>Visit our website: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Aptos" panose="020B0004020202020204" pitchFamily="34" charset="0"/>
                <a:hlinkClick r:id="rId3"/>
              </a:rPr>
              <a:t>https://www.svensktnaringsliv.se/fraga/eus-utvidgning</a:t>
            </a:r>
            <a:endParaRPr lang="en-US" sz="2400" b="1" dirty="0">
              <a:latin typeface="Aptos" panose="020B0004020202020204" pitchFamily="34" charset="0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2E598F10-4522-672A-533E-3DA3133DF7B2}"/>
              </a:ext>
            </a:extLst>
          </p:cNvPr>
          <p:cNvSpPr txBox="1">
            <a:spLocks/>
          </p:cNvSpPr>
          <p:nvPr/>
        </p:nvSpPr>
        <p:spPr>
          <a:xfrm>
            <a:off x="11455684" y="116275"/>
            <a:ext cx="334697" cy="182560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sv-SE"/>
            </a:defPPr>
            <a:lvl1pPr marL="0" algn="r" defTabSz="914400" rtl="0" eaLnBrk="1" latinLnBrk="0" hangingPunct="1">
              <a:defRPr sz="800" b="0" i="0" kern="1200">
                <a:solidFill>
                  <a:schemeClr val="tx2"/>
                </a:solidFill>
                <a:latin typeface="Lab Grotesque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B1B63437-8A26-BE43-AB46-80340C37E737}" type="slidenum">
              <a:rPr lang="sv-SE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sv-SE" sz="600"/>
          </a:p>
        </p:txBody>
      </p:sp>
      <p:pic>
        <p:nvPicPr>
          <p:cNvPr id="16" name="Bildobjekt 15" descr="En bild som visar text, Människoansikte, dator, klädsel&#10;&#10;AI-genererat innehåll kan vara felaktigt.">
            <a:extLst>
              <a:ext uri="{FF2B5EF4-FFF2-40B4-BE49-F238E27FC236}">
                <a16:creationId xmlns:a16="http://schemas.microsoft.com/office/drawing/2014/main" id="{2EB03AF0-48CE-EBE1-4D63-3D174B740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49" y="545147"/>
            <a:ext cx="4915302" cy="619657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4FDC1EE-D67F-58F7-51EA-1987AA150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9960" y="3007591"/>
            <a:ext cx="3626824" cy="36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7638"/>
      </p:ext>
    </p:extLst>
  </p:cSld>
  <p:clrMapOvr>
    <a:masterClrMapping/>
  </p:clrMapOvr>
</p:sld>
</file>

<file path=ppt/theme/theme1.xml><?xml version="1.0" encoding="utf-8"?>
<a:theme xmlns:a="http://schemas.openxmlformats.org/drawingml/2006/main" name="Favorit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246F23D3-85F2-4F43-83C4-4D655FCEBE5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rt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C44BE281-7EC7-4DE9-9A19-3553ACD6A153}"/>
    </a:ext>
  </a:extLst>
</a:theme>
</file>

<file path=ppt/theme/theme3.xml><?xml version="1.0" encoding="utf-8"?>
<a:theme xmlns:a="http://schemas.openxmlformats.org/drawingml/2006/main" name="Startbild med bild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BC683F73-4E0F-4D63-8A97-15D676808A91}"/>
    </a:ext>
  </a:extLst>
</a:theme>
</file>

<file path=ppt/theme/theme4.xml><?xml version="1.0" encoding="utf-8"?>
<a:theme xmlns:a="http://schemas.openxmlformats.org/drawingml/2006/main" name="Avsnit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E551AD8B-2A77-4F39-8DC4-810BEA1A2DA8}"/>
    </a:ext>
  </a:extLst>
</a:theme>
</file>

<file path=ppt/theme/theme5.xml><?xml version="1.0" encoding="utf-8"?>
<a:theme xmlns:a="http://schemas.openxmlformats.org/drawingml/2006/main" name="Tabeller och diagram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1754FFF2-90B9-4C79-8547-E60B09B229FD}"/>
    </a:ext>
  </a:extLst>
</a:theme>
</file>

<file path=ppt/theme/theme6.xml><?xml version="1.0" encoding="utf-8"?>
<a:theme xmlns:a="http://schemas.openxmlformats.org/drawingml/2006/main" name="Personer i fokus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390467D8-0C58-4D2B-8819-E70C07ED2CEE}"/>
    </a:ext>
  </a:extLst>
</a:theme>
</file>

<file path=ppt/theme/theme7.xml><?xml version="1.0" encoding="utf-8"?>
<a:theme xmlns:a="http://schemas.openxmlformats.org/drawingml/2006/main" name="Punktlisto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6909FD35-CAAC-44E5-881A-275CB10E5451}"/>
    </a:ext>
  </a:extLst>
</a:theme>
</file>

<file path=ppt/theme/theme8.xml><?xml version="1.0" encoding="utf-8"?>
<a:theme xmlns:a="http://schemas.openxmlformats.org/drawingml/2006/main" name="Sidor med bilder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917DB7C8-6B41-4375-B5B4-64F21FEA13D0}"/>
    </a:ext>
  </a:extLst>
</a:theme>
</file>

<file path=ppt/theme/theme9.xml><?xml version="1.0" encoding="utf-8"?>
<a:theme xmlns:a="http://schemas.openxmlformats.org/drawingml/2006/main" name="Annat">
  <a:themeElements>
    <a:clrScheme name="Svenskt Näringsliv">
      <a:dk1>
        <a:srgbClr val="33414E"/>
      </a:dk1>
      <a:lt1>
        <a:srgbClr val="FFFFFF"/>
      </a:lt1>
      <a:dk2>
        <a:srgbClr val="61717F"/>
      </a:dk2>
      <a:lt2>
        <a:srgbClr val="DEE4E9"/>
      </a:lt2>
      <a:accent1>
        <a:srgbClr val="EA8F12"/>
      </a:accent1>
      <a:accent2>
        <a:srgbClr val="B12F26"/>
      </a:accent2>
      <a:accent3>
        <a:srgbClr val="795974"/>
      </a:accent3>
      <a:accent4>
        <a:srgbClr val="5B9BC3"/>
      </a:accent4>
      <a:accent5>
        <a:srgbClr val="F2CD23"/>
      </a:accent5>
      <a:accent6>
        <a:srgbClr val="71B396"/>
      </a:accent6>
      <a:hlink>
        <a:srgbClr val="EA8F12"/>
      </a:hlink>
      <a:folHlink>
        <a:srgbClr val="B12F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462309-8478-4211-A0DA-5A9951DCFCF4}" vid="{9B4475FB-8522-4E7F-AF57-1E2126FD63E6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venskt Näringsliv">
    <a:dk1>
      <a:srgbClr val="33414E"/>
    </a:dk1>
    <a:lt1>
      <a:srgbClr val="FFFFFF"/>
    </a:lt1>
    <a:dk2>
      <a:srgbClr val="61717F"/>
    </a:dk2>
    <a:lt2>
      <a:srgbClr val="DEE4E9"/>
    </a:lt2>
    <a:accent1>
      <a:srgbClr val="EA8F12"/>
    </a:accent1>
    <a:accent2>
      <a:srgbClr val="B12F26"/>
    </a:accent2>
    <a:accent3>
      <a:srgbClr val="795974"/>
    </a:accent3>
    <a:accent4>
      <a:srgbClr val="5B9BC3"/>
    </a:accent4>
    <a:accent5>
      <a:srgbClr val="F2CD23"/>
    </a:accent5>
    <a:accent6>
      <a:srgbClr val="71B396"/>
    </a:accent6>
    <a:hlink>
      <a:srgbClr val="EA8F12"/>
    </a:hlink>
    <a:folHlink>
      <a:srgbClr val="B12F26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74BB7905ADD548B01C2FD685D6EBE6" ma:contentTypeVersion="12" ma:contentTypeDescription="Create a new document." ma:contentTypeScope="" ma:versionID="19dcd3567c404eb99bfdfdecf7f51cf3">
  <xsd:schema xmlns:xsd="http://www.w3.org/2001/XMLSchema" xmlns:xs="http://www.w3.org/2001/XMLSchema" xmlns:p="http://schemas.microsoft.com/office/2006/metadata/properties" xmlns:ns2="3de62110-3a71-4111-b0e3-9e640f7ad12c" xmlns:ns3="d5c9fce1-eb95-4098-864b-a2b72635b6c1" targetNamespace="http://schemas.microsoft.com/office/2006/metadata/properties" ma:root="true" ma:fieldsID="2cea6f10ca5b0d1b365767e8e5b857e6" ns2:_="" ns3:_="">
    <xsd:import namespace="3de62110-3a71-4111-b0e3-9e640f7ad12c"/>
    <xsd:import namespace="d5c9fce1-eb95-4098-864b-a2b72635b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62110-3a71-4111-b0e3-9e640f7ad1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9fce1-eb95-4098-864b-a2b72635b6c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3cdd1a9-a0cb-468d-a7a3-fd03bc3372a9}" ma:internalName="TaxCatchAll" ma:showField="CatchAllData" ma:web="d5c9fce1-eb95-4098-864b-a2b72635b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e62110-3a71-4111-b0e3-9e640f7ad12c">
      <Terms xmlns="http://schemas.microsoft.com/office/infopath/2007/PartnerControls"/>
    </lcf76f155ced4ddcb4097134ff3c332f>
    <TaxCatchAll xmlns="d5c9fce1-eb95-4098-864b-a2b72635b6c1" xsi:nil="true"/>
  </documentManagement>
</p:properties>
</file>

<file path=customXml/itemProps1.xml><?xml version="1.0" encoding="utf-8"?>
<ds:datastoreItem xmlns:ds="http://schemas.openxmlformats.org/officeDocument/2006/customXml" ds:itemID="{4B61E82A-854E-4520-83D0-A267A7BFD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e62110-3a71-4111-b0e3-9e640f7ad12c"/>
    <ds:schemaRef ds:uri="d5c9fce1-eb95-4098-864b-a2b72635b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395228-3DE3-4275-80A7-F3A375A2FD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90FB1F-A7C7-4FFB-B6FE-709355BCEFF9}">
  <ds:schemaRefs>
    <ds:schemaRef ds:uri="http://purl.org/dc/dcmitype/"/>
    <ds:schemaRef ds:uri="d5c9fce1-eb95-4098-864b-a2b72635b6c1"/>
    <ds:schemaRef ds:uri="3de62110-3a71-4111-b0e3-9e640f7ad12c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SN-powerpoint-mall-ENG</Template>
  <TotalTime>6357</TotalTime>
  <Words>188</Words>
  <Application>Microsoft Office PowerPoint</Application>
  <PresentationFormat>Bredbild</PresentationFormat>
  <Paragraphs>56</Paragraphs>
  <Slides>9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9</vt:i4>
      </vt:variant>
    </vt:vector>
  </HeadingPairs>
  <TitlesOfParts>
    <vt:vector size="23" baseType="lpstr">
      <vt:lpstr>Calibri</vt:lpstr>
      <vt:lpstr>Lab Grotesque Black</vt:lpstr>
      <vt:lpstr>Aptos</vt:lpstr>
      <vt:lpstr>Arial</vt:lpstr>
      <vt:lpstr>Lab Grotesque</vt:lpstr>
      <vt:lpstr>Favoriter</vt:lpstr>
      <vt:lpstr>Startbilder</vt:lpstr>
      <vt:lpstr>Startbild med bild</vt:lpstr>
      <vt:lpstr>Avsnitt</vt:lpstr>
      <vt:lpstr>Tabeller och diagram</vt:lpstr>
      <vt:lpstr>Personer i fokus</vt:lpstr>
      <vt:lpstr>Punktlistor</vt:lpstr>
      <vt:lpstr>Sidor med bilder</vt:lpstr>
      <vt:lpstr>Annat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Asees Ahuja</dc:creator>
  <cp:lastModifiedBy>Regina Guvenius</cp:lastModifiedBy>
  <cp:revision>7</cp:revision>
  <dcterms:created xsi:type="dcterms:W3CDTF">2026-01-24T15:44:29Z</dcterms:created>
  <dcterms:modified xsi:type="dcterms:W3CDTF">2026-06-09T15:47:14Z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0x0101004C74BB7905ADD548B01C2FD685D6EBE6</vt:lpwstr>
  </property>
  <property fmtid="{D5CDD505-2E9C-101B-9397-08002B2CF9AE}" pid="3" name="MediaServiceImageTags">
    <vt:lpwstr/>
  </property>
</Properties>
</file>