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 id="2147483660" r:id="rId5"/>
    <p:sldMasterId id="2147483662" r:id="rId6"/>
    <p:sldMasterId id="2147483704" r:id="rId7"/>
    <p:sldMasterId id="2147483716" r:id="rId8"/>
    <p:sldMasterId id="2147483728" r:id="rId9"/>
  </p:sldMasterIdLst>
  <p:notesMasterIdLst>
    <p:notesMasterId r:id="rId20"/>
  </p:notesMasterIdLst>
  <p:handoutMasterIdLst>
    <p:handoutMasterId r:id="rId21"/>
  </p:handoutMasterIdLst>
  <p:sldIdLst>
    <p:sldId id="256" r:id="rId10"/>
    <p:sldId id="257" r:id="rId11"/>
    <p:sldId id="258" r:id="rId12"/>
    <p:sldId id="259" r:id="rId13"/>
    <p:sldId id="260" r:id="rId14"/>
    <p:sldId id="261" r:id="rId15"/>
    <p:sldId id="262" r:id="rId16"/>
    <p:sldId id="263" r:id="rId17"/>
    <p:sldId id="264" r:id="rId18"/>
    <p:sldId id="265" r:id="rId19"/>
  </p:sldIdLst>
  <p:sldSz cx="9144000" cy="5143500" type="screen16x9"/>
  <p:notesSz cx="6858000" cy="9144000"/>
  <p:defaultTextStyle>
    <a:defPPr>
      <a:defRPr lang="sv-SE"/>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40">
          <p15:clr>
            <a:srgbClr val="A4A3A4"/>
          </p15:clr>
        </p15:guide>
        <p15:guide id="2" orient="horz" pos="622">
          <p15:clr>
            <a:srgbClr val="A4A3A4"/>
          </p15:clr>
        </p15:guide>
        <p15:guide id="3" pos="5661">
          <p15:clr>
            <a:srgbClr val="A4A3A4"/>
          </p15:clr>
        </p15:guide>
        <p15:guide id="4" pos="40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et Lindblom Strandberg" initials="H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1A9BB6"/>
    <a:srgbClr val="B61751"/>
    <a:srgbClr val="50BDCB"/>
    <a:srgbClr val="C9EAEF"/>
    <a:srgbClr val="32468B"/>
    <a:srgbClr val="0090AE"/>
    <a:srgbClr val="C50E1F"/>
    <a:srgbClr val="A8B200"/>
    <a:srgbClr val="D8D500"/>
    <a:srgbClr val="FA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0051" autoAdjust="0"/>
  </p:normalViewPr>
  <p:slideViewPr>
    <p:cSldViewPr snapToObjects="1">
      <p:cViewPr varScale="1">
        <p:scale>
          <a:sx n="74" d="100"/>
          <a:sy n="74" d="100"/>
        </p:scale>
        <p:origin x="968" y="48"/>
      </p:cViewPr>
      <p:guideLst>
        <p:guide orient="horz" pos="240"/>
        <p:guide orient="horz" pos="622"/>
        <p:guide pos="5661"/>
        <p:guide pos="409"/>
      </p:guideLst>
    </p:cSldViewPr>
  </p:slideViewPr>
  <p:notesTextViewPr>
    <p:cViewPr>
      <p:scale>
        <a:sx n="100" d="100"/>
        <a:sy n="100" d="100"/>
      </p:scale>
      <p:origin x="0" y="0"/>
    </p:cViewPr>
  </p:notesTextViewPr>
  <p:notesViewPr>
    <p:cSldViewPr snapToObjects="1" showGuide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3584B-5816-4DF7-9041-D3054D9FFB9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0F2793A-218D-45FC-9508-98B81D0895A6}">
      <dgm:prSet phldrT="[Text]" custT="1"/>
      <dgm:spPr>
        <a:solidFill>
          <a:srgbClr val="0090AE"/>
        </a:solidFill>
        <a:ln>
          <a:noFill/>
        </a:ln>
      </dgm:spPr>
      <dgm:t>
        <a:bodyPr/>
        <a:lstStyle/>
        <a:p>
          <a:r>
            <a:rPr lang="en-US" sz="3000" b="1" dirty="0">
              <a:latin typeface="DINPro-Light" panose="02010404040101020104" pitchFamily="50" charset="0"/>
            </a:rPr>
            <a:t>Cooperation with business</a:t>
          </a:r>
        </a:p>
      </dgm:t>
    </dgm:pt>
    <dgm:pt modelId="{DF9109B3-2293-4D69-AE8F-9AEEBAE5F52D}" type="parTrans" cxnId="{9F28F9AB-C262-4F30-A96E-466E4D402291}">
      <dgm:prSet/>
      <dgm:spPr/>
      <dgm:t>
        <a:bodyPr/>
        <a:lstStyle/>
        <a:p>
          <a:endParaRPr lang="en-US"/>
        </a:p>
      </dgm:t>
    </dgm:pt>
    <dgm:pt modelId="{21063C2B-624B-483E-BA4D-5A422D7D2A00}" type="sibTrans" cxnId="{9F28F9AB-C262-4F30-A96E-466E4D402291}">
      <dgm:prSet/>
      <dgm:spPr/>
      <dgm:t>
        <a:bodyPr/>
        <a:lstStyle/>
        <a:p>
          <a:endParaRPr lang="en-US"/>
        </a:p>
      </dgm:t>
    </dgm:pt>
    <dgm:pt modelId="{8876DEE1-123B-47AF-9965-CF1FC6501E90}">
      <dgm:prSet phldrT="[Text]" custT="1"/>
      <dgm:spPr>
        <a:solidFill>
          <a:srgbClr val="50BDCB"/>
        </a:solidFill>
        <a:ln>
          <a:noFill/>
        </a:ln>
      </dgm:spPr>
      <dgm:t>
        <a:bodyPr/>
        <a:lstStyle/>
        <a:p>
          <a:r>
            <a:rPr lang="en-US" sz="1600" b="1" dirty="0">
              <a:latin typeface="DINPro-Light" panose="02010404040101020104" pitchFamily="50" charset="0"/>
            </a:rPr>
            <a:t>Networks and platforms</a:t>
          </a:r>
        </a:p>
      </dgm:t>
    </dgm:pt>
    <dgm:pt modelId="{BE9086B0-701A-43EE-8667-25BE29CCF5E5}" type="parTrans" cxnId="{CB14B834-4D2B-4B42-B09B-AD94BFF80FF5}">
      <dgm:prSet/>
      <dgm:spPr/>
      <dgm:t>
        <a:bodyPr/>
        <a:lstStyle/>
        <a:p>
          <a:endParaRPr lang="en-US"/>
        </a:p>
      </dgm:t>
    </dgm:pt>
    <dgm:pt modelId="{4D4447F6-8D32-4BC7-B6BA-6AD3EC6FE079}" type="sibTrans" cxnId="{CB14B834-4D2B-4B42-B09B-AD94BFF80FF5}">
      <dgm:prSet/>
      <dgm:spPr/>
      <dgm:t>
        <a:bodyPr/>
        <a:lstStyle/>
        <a:p>
          <a:endParaRPr lang="en-US"/>
        </a:p>
      </dgm:t>
    </dgm:pt>
    <dgm:pt modelId="{AA4EA68C-4A05-4592-A4E6-2EAE64032EDF}">
      <dgm:prSet phldrT="[Text]" custT="1"/>
      <dgm:spPr>
        <a:solidFill>
          <a:srgbClr val="50BDCB"/>
        </a:solidFill>
        <a:ln>
          <a:noFill/>
        </a:ln>
      </dgm:spPr>
      <dgm:t>
        <a:bodyPr/>
        <a:lstStyle/>
        <a:p>
          <a:r>
            <a:rPr lang="en-US" sz="1600" b="1" dirty="0">
              <a:latin typeface="DINPro-Light" panose="02010404040101020104" pitchFamily="50" charset="0"/>
            </a:rPr>
            <a:t>Challenge </a:t>
          </a:r>
          <a:br>
            <a:rPr lang="en-US" sz="1600" b="1" dirty="0">
              <a:latin typeface="DINPro-Light" panose="02010404040101020104" pitchFamily="50" charset="0"/>
            </a:rPr>
          </a:br>
          <a:r>
            <a:rPr lang="en-US" sz="1600" b="1" dirty="0">
              <a:latin typeface="DINPro-Light" panose="02010404040101020104" pitchFamily="50" charset="0"/>
            </a:rPr>
            <a:t>Funds</a:t>
          </a:r>
        </a:p>
      </dgm:t>
    </dgm:pt>
    <dgm:pt modelId="{0F375898-66B1-41F7-83CE-22AA5A9D30A2}" type="parTrans" cxnId="{913D63C8-7A72-466A-BA6F-9788555FF27B}">
      <dgm:prSet/>
      <dgm:spPr/>
      <dgm:t>
        <a:bodyPr/>
        <a:lstStyle/>
        <a:p>
          <a:endParaRPr lang="en-US"/>
        </a:p>
      </dgm:t>
    </dgm:pt>
    <dgm:pt modelId="{E6018CE7-5905-426D-A50D-1925D6AC900A}" type="sibTrans" cxnId="{913D63C8-7A72-466A-BA6F-9788555FF27B}">
      <dgm:prSet/>
      <dgm:spPr/>
      <dgm:t>
        <a:bodyPr/>
        <a:lstStyle/>
        <a:p>
          <a:endParaRPr lang="en-US"/>
        </a:p>
      </dgm:t>
    </dgm:pt>
    <dgm:pt modelId="{50BD52A7-0EAB-49CB-AC6C-2F7CB05A282D}">
      <dgm:prSet phldrT="[Text]" custT="1"/>
      <dgm:spPr>
        <a:solidFill>
          <a:srgbClr val="50BDCB"/>
        </a:solidFill>
        <a:ln>
          <a:noFill/>
        </a:ln>
      </dgm:spPr>
      <dgm:t>
        <a:bodyPr/>
        <a:lstStyle/>
        <a:p>
          <a:r>
            <a:rPr lang="en-US" sz="1500" b="1" dirty="0">
              <a:latin typeface="DINPro-Light" panose="02010404040101020104" pitchFamily="50" charset="0"/>
            </a:rPr>
            <a:t>Public Private Development Partnerships (PPDPs)</a:t>
          </a:r>
        </a:p>
      </dgm:t>
    </dgm:pt>
    <dgm:pt modelId="{C2C2C7A4-80BC-4ABA-915E-12FD134E6833}" type="parTrans" cxnId="{CF0F640B-D48E-46E8-A9DF-7096DAF67A06}">
      <dgm:prSet/>
      <dgm:spPr/>
      <dgm:t>
        <a:bodyPr/>
        <a:lstStyle/>
        <a:p>
          <a:endParaRPr lang="en-US"/>
        </a:p>
      </dgm:t>
    </dgm:pt>
    <dgm:pt modelId="{A123AE5E-B606-4E7F-914B-B656D5905EC3}" type="sibTrans" cxnId="{CF0F640B-D48E-46E8-A9DF-7096DAF67A06}">
      <dgm:prSet/>
      <dgm:spPr/>
      <dgm:t>
        <a:bodyPr/>
        <a:lstStyle/>
        <a:p>
          <a:endParaRPr lang="en-US"/>
        </a:p>
      </dgm:t>
    </dgm:pt>
    <dgm:pt modelId="{D8BF27A5-EACC-4C6D-86DE-76214A5D1DC5}">
      <dgm:prSet phldrT="[Text]" custT="1"/>
      <dgm:spPr>
        <a:solidFill>
          <a:srgbClr val="50BDCB"/>
        </a:solidFill>
        <a:ln>
          <a:noFill/>
        </a:ln>
      </dgm:spPr>
      <dgm:t>
        <a:bodyPr/>
        <a:lstStyle/>
        <a:p>
          <a:r>
            <a:rPr lang="en-US" sz="1600" b="1" dirty="0">
              <a:latin typeface="DINPro-Light" panose="02010404040101020104" pitchFamily="50" charset="0"/>
            </a:rPr>
            <a:t>Loans and guarantees</a:t>
          </a:r>
        </a:p>
      </dgm:t>
    </dgm:pt>
    <dgm:pt modelId="{A92A85B3-41D5-4CCF-B0BC-4EF4357A96C2}" type="parTrans" cxnId="{3FEDAFEA-C5AF-4A49-BA1F-077802B474F7}">
      <dgm:prSet/>
      <dgm:spPr/>
      <dgm:t>
        <a:bodyPr/>
        <a:lstStyle/>
        <a:p>
          <a:endParaRPr lang="en-US"/>
        </a:p>
      </dgm:t>
    </dgm:pt>
    <dgm:pt modelId="{130DB3B1-0978-4F4B-A397-73F4CE14D787}" type="sibTrans" cxnId="{3FEDAFEA-C5AF-4A49-BA1F-077802B474F7}">
      <dgm:prSet/>
      <dgm:spPr/>
      <dgm:t>
        <a:bodyPr/>
        <a:lstStyle/>
        <a:p>
          <a:endParaRPr lang="en-US"/>
        </a:p>
      </dgm:t>
    </dgm:pt>
    <dgm:pt modelId="{BB8E7B21-59E4-4A85-BA83-5F0920AD5F8E}">
      <dgm:prSet phldrT="[Text]" custT="1"/>
      <dgm:spPr>
        <a:solidFill>
          <a:srgbClr val="50BDCB"/>
        </a:solidFill>
        <a:ln>
          <a:noFill/>
        </a:ln>
      </dgm:spPr>
      <dgm:t>
        <a:bodyPr/>
        <a:lstStyle/>
        <a:p>
          <a:r>
            <a:rPr lang="en-US" sz="1600" b="1" dirty="0">
              <a:latin typeface="DINPro-Light" panose="02010404040101020104" pitchFamily="50" charset="0"/>
            </a:rPr>
            <a:t>Dialogue and influence</a:t>
          </a:r>
        </a:p>
      </dgm:t>
    </dgm:pt>
    <dgm:pt modelId="{3A5FE186-5AAB-4B49-9AC9-21FD05C880FE}" type="sibTrans" cxnId="{C2A74864-2C6B-426A-B78E-7D754219EB9B}">
      <dgm:prSet/>
      <dgm:spPr/>
      <dgm:t>
        <a:bodyPr/>
        <a:lstStyle/>
        <a:p>
          <a:endParaRPr lang="en-US"/>
        </a:p>
      </dgm:t>
    </dgm:pt>
    <dgm:pt modelId="{D188A693-6E1A-443E-9E8F-2FF57961D417}" type="parTrans" cxnId="{C2A74864-2C6B-426A-B78E-7D754219EB9B}">
      <dgm:prSet/>
      <dgm:spPr/>
      <dgm:t>
        <a:bodyPr/>
        <a:lstStyle/>
        <a:p>
          <a:endParaRPr lang="en-US"/>
        </a:p>
      </dgm:t>
    </dgm:pt>
    <dgm:pt modelId="{5294ECB8-3145-4CBA-9EE5-C0A7AEF8FFB3}" type="pres">
      <dgm:prSet presAssocID="{3DE3584B-5816-4DF7-9041-D3054D9FFB98}" presName="hierChild1" presStyleCnt="0">
        <dgm:presLayoutVars>
          <dgm:orgChart val="1"/>
          <dgm:chPref val="1"/>
          <dgm:dir/>
          <dgm:animOne val="branch"/>
          <dgm:animLvl val="lvl"/>
          <dgm:resizeHandles/>
        </dgm:presLayoutVars>
      </dgm:prSet>
      <dgm:spPr/>
    </dgm:pt>
    <dgm:pt modelId="{35383F8C-1056-458B-B4C2-D43D021D0765}" type="pres">
      <dgm:prSet presAssocID="{C0F2793A-218D-45FC-9508-98B81D0895A6}" presName="hierRoot1" presStyleCnt="0">
        <dgm:presLayoutVars>
          <dgm:hierBranch val="init"/>
        </dgm:presLayoutVars>
      </dgm:prSet>
      <dgm:spPr/>
    </dgm:pt>
    <dgm:pt modelId="{61ED680C-1777-4048-A2FA-823BD35D01B4}" type="pres">
      <dgm:prSet presAssocID="{C0F2793A-218D-45FC-9508-98B81D0895A6}" presName="rootComposite1" presStyleCnt="0"/>
      <dgm:spPr/>
    </dgm:pt>
    <dgm:pt modelId="{1C0DA929-52DD-4D70-9858-9922DBA28614}" type="pres">
      <dgm:prSet presAssocID="{C0F2793A-218D-45FC-9508-98B81D0895A6}" presName="rootText1" presStyleLbl="node0" presStyleIdx="0" presStyleCnt="1" custScaleX="412321">
        <dgm:presLayoutVars>
          <dgm:chPref val="3"/>
        </dgm:presLayoutVars>
      </dgm:prSet>
      <dgm:spPr/>
    </dgm:pt>
    <dgm:pt modelId="{D2D0B045-54AF-4049-A708-D73B545B6B0E}" type="pres">
      <dgm:prSet presAssocID="{C0F2793A-218D-45FC-9508-98B81D0895A6}" presName="rootConnector1" presStyleLbl="node1" presStyleIdx="0" presStyleCnt="0"/>
      <dgm:spPr/>
    </dgm:pt>
    <dgm:pt modelId="{14C1FDA2-EC3D-4255-A6B8-A1DC8CE7A9BC}" type="pres">
      <dgm:prSet presAssocID="{C0F2793A-218D-45FC-9508-98B81D0895A6}" presName="hierChild2" presStyleCnt="0"/>
      <dgm:spPr/>
    </dgm:pt>
    <dgm:pt modelId="{3F6CC603-3A73-4B9B-BC76-71C6D1EC85E2}" type="pres">
      <dgm:prSet presAssocID="{BE9086B0-701A-43EE-8667-25BE29CCF5E5}" presName="Name37" presStyleLbl="parChTrans1D2" presStyleIdx="0" presStyleCnt="5"/>
      <dgm:spPr/>
    </dgm:pt>
    <dgm:pt modelId="{D27CD9CD-396D-4939-8DC8-ED1049E9DA83}" type="pres">
      <dgm:prSet presAssocID="{8876DEE1-123B-47AF-9965-CF1FC6501E90}" presName="hierRoot2" presStyleCnt="0">
        <dgm:presLayoutVars>
          <dgm:hierBranch val="init"/>
        </dgm:presLayoutVars>
      </dgm:prSet>
      <dgm:spPr/>
    </dgm:pt>
    <dgm:pt modelId="{B1FAB27D-A228-4D7A-9AC4-321898EBEB30}" type="pres">
      <dgm:prSet presAssocID="{8876DEE1-123B-47AF-9965-CF1FC6501E90}" presName="rootComposite" presStyleCnt="0"/>
      <dgm:spPr/>
    </dgm:pt>
    <dgm:pt modelId="{EF52A01B-5F25-4847-9A50-C16756E2D3EC}" type="pres">
      <dgm:prSet presAssocID="{8876DEE1-123B-47AF-9965-CF1FC6501E90}" presName="rootText" presStyleLbl="node2" presStyleIdx="0" presStyleCnt="5" custScaleY="152680">
        <dgm:presLayoutVars>
          <dgm:chPref val="3"/>
        </dgm:presLayoutVars>
      </dgm:prSet>
      <dgm:spPr/>
    </dgm:pt>
    <dgm:pt modelId="{4862D4A9-7AA6-4834-B459-306E1481A6BE}" type="pres">
      <dgm:prSet presAssocID="{8876DEE1-123B-47AF-9965-CF1FC6501E90}" presName="rootConnector" presStyleLbl="node2" presStyleIdx="0" presStyleCnt="5"/>
      <dgm:spPr/>
    </dgm:pt>
    <dgm:pt modelId="{1A41F8E4-8B70-4596-A744-439E97BC3B88}" type="pres">
      <dgm:prSet presAssocID="{8876DEE1-123B-47AF-9965-CF1FC6501E90}" presName="hierChild4" presStyleCnt="0"/>
      <dgm:spPr/>
    </dgm:pt>
    <dgm:pt modelId="{2FCE5FC3-B66B-4FC9-ADB6-1CA5EBA44B4E}" type="pres">
      <dgm:prSet presAssocID="{8876DEE1-123B-47AF-9965-CF1FC6501E90}" presName="hierChild5" presStyleCnt="0"/>
      <dgm:spPr/>
    </dgm:pt>
    <dgm:pt modelId="{51A620A1-C7C3-4B81-91EF-1BA38E0CCB7E}" type="pres">
      <dgm:prSet presAssocID="{0F375898-66B1-41F7-83CE-22AA5A9D30A2}" presName="Name37" presStyleLbl="parChTrans1D2" presStyleIdx="1" presStyleCnt="5"/>
      <dgm:spPr/>
    </dgm:pt>
    <dgm:pt modelId="{FE1F8746-3C23-4550-8DC9-AE905BDC40E1}" type="pres">
      <dgm:prSet presAssocID="{AA4EA68C-4A05-4592-A4E6-2EAE64032EDF}" presName="hierRoot2" presStyleCnt="0">
        <dgm:presLayoutVars>
          <dgm:hierBranch val="init"/>
        </dgm:presLayoutVars>
      </dgm:prSet>
      <dgm:spPr/>
    </dgm:pt>
    <dgm:pt modelId="{41C3E6DC-C699-4C2F-A5A5-9F170555027D}" type="pres">
      <dgm:prSet presAssocID="{AA4EA68C-4A05-4592-A4E6-2EAE64032EDF}" presName="rootComposite" presStyleCnt="0"/>
      <dgm:spPr/>
    </dgm:pt>
    <dgm:pt modelId="{448C60BE-E1A7-4EC6-B9FF-2137484E46C0}" type="pres">
      <dgm:prSet presAssocID="{AA4EA68C-4A05-4592-A4E6-2EAE64032EDF}" presName="rootText" presStyleLbl="node2" presStyleIdx="1" presStyleCnt="5" custScaleY="152680">
        <dgm:presLayoutVars>
          <dgm:chPref val="3"/>
        </dgm:presLayoutVars>
      </dgm:prSet>
      <dgm:spPr/>
    </dgm:pt>
    <dgm:pt modelId="{D9F9A3C6-C8E5-4E11-92AD-1C26DE17F947}" type="pres">
      <dgm:prSet presAssocID="{AA4EA68C-4A05-4592-A4E6-2EAE64032EDF}" presName="rootConnector" presStyleLbl="node2" presStyleIdx="1" presStyleCnt="5"/>
      <dgm:spPr/>
    </dgm:pt>
    <dgm:pt modelId="{661664D9-8019-4CFF-B360-834C9181EA41}" type="pres">
      <dgm:prSet presAssocID="{AA4EA68C-4A05-4592-A4E6-2EAE64032EDF}" presName="hierChild4" presStyleCnt="0"/>
      <dgm:spPr/>
    </dgm:pt>
    <dgm:pt modelId="{83E7CA57-4233-4965-88A1-BC0C731F8D4E}" type="pres">
      <dgm:prSet presAssocID="{AA4EA68C-4A05-4592-A4E6-2EAE64032EDF}" presName="hierChild5" presStyleCnt="0"/>
      <dgm:spPr/>
    </dgm:pt>
    <dgm:pt modelId="{2D4F81D4-0C3A-431E-A3B1-6B15839D0BAE}" type="pres">
      <dgm:prSet presAssocID="{D188A693-6E1A-443E-9E8F-2FF57961D417}" presName="Name37" presStyleLbl="parChTrans1D2" presStyleIdx="2" presStyleCnt="5"/>
      <dgm:spPr/>
    </dgm:pt>
    <dgm:pt modelId="{82805624-6DA1-4E31-A48A-202DF17D3771}" type="pres">
      <dgm:prSet presAssocID="{BB8E7B21-59E4-4A85-BA83-5F0920AD5F8E}" presName="hierRoot2" presStyleCnt="0">
        <dgm:presLayoutVars>
          <dgm:hierBranch val="init"/>
        </dgm:presLayoutVars>
      </dgm:prSet>
      <dgm:spPr/>
    </dgm:pt>
    <dgm:pt modelId="{1D52937C-3A19-4179-9E79-C73779ADA7BC}" type="pres">
      <dgm:prSet presAssocID="{BB8E7B21-59E4-4A85-BA83-5F0920AD5F8E}" presName="rootComposite" presStyleCnt="0"/>
      <dgm:spPr/>
    </dgm:pt>
    <dgm:pt modelId="{87D2772D-37F3-40F9-BB84-DCA678458B2D}" type="pres">
      <dgm:prSet presAssocID="{BB8E7B21-59E4-4A85-BA83-5F0920AD5F8E}" presName="rootText" presStyleLbl="node2" presStyleIdx="2" presStyleCnt="5" custScaleY="150194">
        <dgm:presLayoutVars>
          <dgm:chPref val="3"/>
        </dgm:presLayoutVars>
      </dgm:prSet>
      <dgm:spPr/>
    </dgm:pt>
    <dgm:pt modelId="{70CBC44B-DDB9-4326-A050-BEF19D4AD4B5}" type="pres">
      <dgm:prSet presAssocID="{BB8E7B21-59E4-4A85-BA83-5F0920AD5F8E}" presName="rootConnector" presStyleLbl="node2" presStyleIdx="2" presStyleCnt="5"/>
      <dgm:spPr/>
    </dgm:pt>
    <dgm:pt modelId="{95E07EAA-8049-426B-83C8-F206E930FE66}" type="pres">
      <dgm:prSet presAssocID="{BB8E7B21-59E4-4A85-BA83-5F0920AD5F8E}" presName="hierChild4" presStyleCnt="0"/>
      <dgm:spPr/>
    </dgm:pt>
    <dgm:pt modelId="{F2BAA719-5D7B-474B-BEB0-A5658B503639}" type="pres">
      <dgm:prSet presAssocID="{BB8E7B21-59E4-4A85-BA83-5F0920AD5F8E}" presName="hierChild5" presStyleCnt="0"/>
      <dgm:spPr/>
    </dgm:pt>
    <dgm:pt modelId="{76ECFCA8-FFF0-4E81-9B18-6DD9064720C4}" type="pres">
      <dgm:prSet presAssocID="{C2C2C7A4-80BC-4ABA-915E-12FD134E6833}" presName="Name37" presStyleLbl="parChTrans1D2" presStyleIdx="3" presStyleCnt="5"/>
      <dgm:spPr/>
    </dgm:pt>
    <dgm:pt modelId="{4F7A2ADA-B9A0-4451-9812-D1E6562D7429}" type="pres">
      <dgm:prSet presAssocID="{50BD52A7-0EAB-49CB-AC6C-2F7CB05A282D}" presName="hierRoot2" presStyleCnt="0">
        <dgm:presLayoutVars>
          <dgm:hierBranch val="init"/>
        </dgm:presLayoutVars>
      </dgm:prSet>
      <dgm:spPr/>
    </dgm:pt>
    <dgm:pt modelId="{F1BB9F8D-2881-40D1-A344-72F5CAE8E514}" type="pres">
      <dgm:prSet presAssocID="{50BD52A7-0EAB-49CB-AC6C-2F7CB05A282D}" presName="rootComposite" presStyleCnt="0"/>
      <dgm:spPr/>
    </dgm:pt>
    <dgm:pt modelId="{011FCF5F-D224-453B-B9A0-8032FA6FE6A6}" type="pres">
      <dgm:prSet presAssocID="{50BD52A7-0EAB-49CB-AC6C-2F7CB05A282D}" presName="rootText" presStyleLbl="node2" presStyleIdx="3" presStyleCnt="5" custScaleY="152680">
        <dgm:presLayoutVars>
          <dgm:chPref val="3"/>
        </dgm:presLayoutVars>
      </dgm:prSet>
      <dgm:spPr/>
    </dgm:pt>
    <dgm:pt modelId="{65B30038-5136-4742-BA2C-2FD1A607049B}" type="pres">
      <dgm:prSet presAssocID="{50BD52A7-0EAB-49CB-AC6C-2F7CB05A282D}" presName="rootConnector" presStyleLbl="node2" presStyleIdx="3" presStyleCnt="5"/>
      <dgm:spPr/>
    </dgm:pt>
    <dgm:pt modelId="{DD880848-FF02-4BE2-9C23-B82ED6FD7EDE}" type="pres">
      <dgm:prSet presAssocID="{50BD52A7-0EAB-49CB-AC6C-2F7CB05A282D}" presName="hierChild4" presStyleCnt="0"/>
      <dgm:spPr/>
    </dgm:pt>
    <dgm:pt modelId="{99B739CB-6AAA-4EC9-B1E5-C2829B51CE00}" type="pres">
      <dgm:prSet presAssocID="{50BD52A7-0EAB-49CB-AC6C-2F7CB05A282D}" presName="hierChild5" presStyleCnt="0"/>
      <dgm:spPr/>
    </dgm:pt>
    <dgm:pt modelId="{0541C52F-54AE-4942-8C99-08E7183F94F5}" type="pres">
      <dgm:prSet presAssocID="{A92A85B3-41D5-4CCF-B0BC-4EF4357A96C2}" presName="Name37" presStyleLbl="parChTrans1D2" presStyleIdx="4" presStyleCnt="5"/>
      <dgm:spPr/>
    </dgm:pt>
    <dgm:pt modelId="{906070C6-B360-4109-9504-995645574BE3}" type="pres">
      <dgm:prSet presAssocID="{D8BF27A5-EACC-4C6D-86DE-76214A5D1DC5}" presName="hierRoot2" presStyleCnt="0">
        <dgm:presLayoutVars>
          <dgm:hierBranch val="init"/>
        </dgm:presLayoutVars>
      </dgm:prSet>
      <dgm:spPr/>
    </dgm:pt>
    <dgm:pt modelId="{16EB7DBF-6839-4D86-8D70-EB4168CF9BFA}" type="pres">
      <dgm:prSet presAssocID="{D8BF27A5-EACC-4C6D-86DE-76214A5D1DC5}" presName="rootComposite" presStyleCnt="0"/>
      <dgm:spPr/>
    </dgm:pt>
    <dgm:pt modelId="{BFB4957F-0D1B-47B9-A3B6-6990E8A0D4FD}" type="pres">
      <dgm:prSet presAssocID="{D8BF27A5-EACC-4C6D-86DE-76214A5D1DC5}" presName="rootText" presStyleLbl="node2" presStyleIdx="4" presStyleCnt="5" custScaleY="152680" custLinFactNeighborX="-1925" custLinFactNeighborY="-8503">
        <dgm:presLayoutVars>
          <dgm:chPref val="3"/>
        </dgm:presLayoutVars>
      </dgm:prSet>
      <dgm:spPr/>
    </dgm:pt>
    <dgm:pt modelId="{86878A11-1A67-4D59-8F4D-8C8D1FD952AF}" type="pres">
      <dgm:prSet presAssocID="{D8BF27A5-EACC-4C6D-86DE-76214A5D1DC5}" presName="rootConnector" presStyleLbl="node2" presStyleIdx="4" presStyleCnt="5"/>
      <dgm:spPr/>
    </dgm:pt>
    <dgm:pt modelId="{B68F81D8-3AE9-4831-B86E-E658511464CE}" type="pres">
      <dgm:prSet presAssocID="{D8BF27A5-EACC-4C6D-86DE-76214A5D1DC5}" presName="hierChild4" presStyleCnt="0"/>
      <dgm:spPr/>
    </dgm:pt>
    <dgm:pt modelId="{54BB87E8-33E1-40D7-8A1A-C6BE77FEB07C}" type="pres">
      <dgm:prSet presAssocID="{D8BF27A5-EACC-4C6D-86DE-76214A5D1DC5}" presName="hierChild5" presStyleCnt="0"/>
      <dgm:spPr/>
    </dgm:pt>
    <dgm:pt modelId="{A068C8F1-9B3C-44DE-8F64-4FC36B60B02D}" type="pres">
      <dgm:prSet presAssocID="{C0F2793A-218D-45FC-9508-98B81D0895A6}" presName="hierChild3" presStyleCnt="0"/>
      <dgm:spPr/>
    </dgm:pt>
  </dgm:ptLst>
  <dgm:cxnLst>
    <dgm:cxn modelId="{CF0F640B-D48E-46E8-A9DF-7096DAF67A06}" srcId="{C0F2793A-218D-45FC-9508-98B81D0895A6}" destId="{50BD52A7-0EAB-49CB-AC6C-2F7CB05A282D}" srcOrd="3" destOrd="0" parTransId="{C2C2C7A4-80BC-4ABA-915E-12FD134E6833}" sibTransId="{A123AE5E-B606-4E7F-914B-B656D5905EC3}"/>
    <dgm:cxn modelId="{A79E391B-6A73-4A40-A868-0791C1665D15}" type="presOf" srcId="{BB8E7B21-59E4-4A85-BA83-5F0920AD5F8E}" destId="{70CBC44B-DDB9-4326-A050-BEF19D4AD4B5}" srcOrd="1" destOrd="0" presId="urn:microsoft.com/office/officeart/2005/8/layout/orgChart1"/>
    <dgm:cxn modelId="{1D32201D-D3BB-4029-85CE-CD20A91DE2DA}" type="presOf" srcId="{D8BF27A5-EACC-4C6D-86DE-76214A5D1DC5}" destId="{86878A11-1A67-4D59-8F4D-8C8D1FD952AF}" srcOrd="1" destOrd="0" presId="urn:microsoft.com/office/officeart/2005/8/layout/orgChart1"/>
    <dgm:cxn modelId="{9A850022-DDCB-4185-870B-4E665B662810}" type="presOf" srcId="{BB8E7B21-59E4-4A85-BA83-5F0920AD5F8E}" destId="{87D2772D-37F3-40F9-BB84-DCA678458B2D}" srcOrd="0" destOrd="0" presId="urn:microsoft.com/office/officeart/2005/8/layout/orgChart1"/>
    <dgm:cxn modelId="{369D7E27-18DB-4391-9FFB-EF446C1D7235}" type="presOf" srcId="{0F375898-66B1-41F7-83CE-22AA5A9D30A2}" destId="{51A620A1-C7C3-4B81-91EF-1BA38E0CCB7E}" srcOrd="0" destOrd="0" presId="urn:microsoft.com/office/officeart/2005/8/layout/orgChart1"/>
    <dgm:cxn modelId="{97DC0A29-5504-4489-A40A-2D0005D88B49}" type="presOf" srcId="{D188A693-6E1A-443E-9E8F-2FF57961D417}" destId="{2D4F81D4-0C3A-431E-A3B1-6B15839D0BAE}" srcOrd="0" destOrd="0" presId="urn:microsoft.com/office/officeart/2005/8/layout/orgChart1"/>
    <dgm:cxn modelId="{CB14B834-4D2B-4B42-B09B-AD94BFF80FF5}" srcId="{C0F2793A-218D-45FC-9508-98B81D0895A6}" destId="{8876DEE1-123B-47AF-9965-CF1FC6501E90}" srcOrd="0" destOrd="0" parTransId="{BE9086B0-701A-43EE-8667-25BE29CCF5E5}" sibTransId="{4D4447F6-8D32-4BC7-B6BA-6AD3EC6FE079}"/>
    <dgm:cxn modelId="{2A9B213D-9E75-47CA-91EA-F436A958A6A1}" type="presOf" srcId="{C0F2793A-218D-45FC-9508-98B81D0895A6}" destId="{1C0DA929-52DD-4D70-9858-9922DBA28614}" srcOrd="0" destOrd="0" presId="urn:microsoft.com/office/officeart/2005/8/layout/orgChart1"/>
    <dgm:cxn modelId="{C2A74864-2C6B-426A-B78E-7D754219EB9B}" srcId="{C0F2793A-218D-45FC-9508-98B81D0895A6}" destId="{BB8E7B21-59E4-4A85-BA83-5F0920AD5F8E}" srcOrd="2" destOrd="0" parTransId="{D188A693-6E1A-443E-9E8F-2FF57961D417}" sibTransId="{3A5FE186-5AAB-4B49-9AC9-21FD05C880FE}"/>
    <dgm:cxn modelId="{8EC0A666-A9B7-4BD2-ABF3-19DB530C36C5}" type="presOf" srcId="{8876DEE1-123B-47AF-9965-CF1FC6501E90}" destId="{EF52A01B-5F25-4847-9A50-C16756E2D3EC}" srcOrd="0" destOrd="0" presId="urn:microsoft.com/office/officeart/2005/8/layout/orgChart1"/>
    <dgm:cxn modelId="{171A1147-C4DE-46BF-BEA6-0B0063C7D32D}" type="presOf" srcId="{50BD52A7-0EAB-49CB-AC6C-2F7CB05A282D}" destId="{011FCF5F-D224-453B-B9A0-8032FA6FE6A6}" srcOrd="0" destOrd="0" presId="urn:microsoft.com/office/officeart/2005/8/layout/orgChart1"/>
    <dgm:cxn modelId="{10D9F969-27F6-42D8-AB64-083EBEAE2A7A}" type="presOf" srcId="{50BD52A7-0EAB-49CB-AC6C-2F7CB05A282D}" destId="{65B30038-5136-4742-BA2C-2FD1A607049B}" srcOrd="1" destOrd="0" presId="urn:microsoft.com/office/officeart/2005/8/layout/orgChart1"/>
    <dgm:cxn modelId="{1A9C0875-1D88-40B9-806A-4117747665DD}" type="presOf" srcId="{A92A85B3-41D5-4CCF-B0BC-4EF4357A96C2}" destId="{0541C52F-54AE-4942-8C99-08E7183F94F5}" srcOrd="0" destOrd="0" presId="urn:microsoft.com/office/officeart/2005/8/layout/orgChart1"/>
    <dgm:cxn modelId="{34397A93-D63B-4978-A9FE-98EA1C1AE296}" type="presOf" srcId="{3DE3584B-5816-4DF7-9041-D3054D9FFB98}" destId="{5294ECB8-3145-4CBA-9EE5-C0A7AEF8FFB3}" srcOrd="0" destOrd="0" presId="urn:microsoft.com/office/officeart/2005/8/layout/orgChart1"/>
    <dgm:cxn modelId="{7D4B269A-64DA-43A2-8C45-A384474AFE1F}" type="presOf" srcId="{8876DEE1-123B-47AF-9965-CF1FC6501E90}" destId="{4862D4A9-7AA6-4834-B459-306E1481A6BE}" srcOrd="1" destOrd="0" presId="urn:microsoft.com/office/officeart/2005/8/layout/orgChart1"/>
    <dgm:cxn modelId="{A50907A2-86B2-4428-A4CE-BAE6AC8DACF4}" type="presOf" srcId="{C0F2793A-218D-45FC-9508-98B81D0895A6}" destId="{D2D0B045-54AF-4049-A708-D73B545B6B0E}" srcOrd="1" destOrd="0" presId="urn:microsoft.com/office/officeart/2005/8/layout/orgChart1"/>
    <dgm:cxn modelId="{F5D4BEA2-2BED-44E4-A263-94EF97EBE195}" type="presOf" srcId="{C2C2C7A4-80BC-4ABA-915E-12FD134E6833}" destId="{76ECFCA8-FFF0-4E81-9B18-6DD9064720C4}" srcOrd="0" destOrd="0" presId="urn:microsoft.com/office/officeart/2005/8/layout/orgChart1"/>
    <dgm:cxn modelId="{9F28F9AB-C262-4F30-A96E-466E4D402291}" srcId="{3DE3584B-5816-4DF7-9041-D3054D9FFB98}" destId="{C0F2793A-218D-45FC-9508-98B81D0895A6}" srcOrd="0" destOrd="0" parTransId="{DF9109B3-2293-4D69-AE8F-9AEEBAE5F52D}" sibTransId="{21063C2B-624B-483E-BA4D-5A422D7D2A00}"/>
    <dgm:cxn modelId="{B0DBABB4-58B3-4684-8937-B439541B2F41}" type="presOf" srcId="{D8BF27A5-EACC-4C6D-86DE-76214A5D1DC5}" destId="{BFB4957F-0D1B-47B9-A3B6-6990E8A0D4FD}" srcOrd="0" destOrd="0" presId="urn:microsoft.com/office/officeart/2005/8/layout/orgChart1"/>
    <dgm:cxn modelId="{E96AA6B8-62DE-46F7-9F28-50F48B766577}" type="presOf" srcId="{AA4EA68C-4A05-4592-A4E6-2EAE64032EDF}" destId="{448C60BE-E1A7-4EC6-B9FF-2137484E46C0}" srcOrd="0" destOrd="0" presId="urn:microsoft.com/office/officeart/2005/8/layout/orgChart1"/>
    <dgm:cxn modelId="{913D63C8-7A72-466A-BA6F-9788555FF27B}" srcId="{C0F2793A-218D-45FC-9508-98B81D0895A6}" destId="{AA4EA68C-4A05-4592-A4E6-2EAE64032EDF}" srcOrd="1" destOrd="0" parTransId="{0F375898-66B1-41F7-83CE-22AA5A9D30A2}" sibTransId="{E6018CE7-5905-426D-A50D-1925D6AC900A}"/>
    <dgm:cxn modelId="{AE2B87D1-4AF1-4F97-87EF-975E50714701}" type="presOf" srcId="{BE9086B0-701A-43EE-8667-25BE29CCF5E5}" destId="{3F6CC603-3A73-4B9B-BC76-71C6D1EC85E2}" srcOrd="0" destOrd="0" presId="urn:microsoft.com/office/officeart/2005/8/layout/orgChart1"/>
    <dgm:cxn modelId="{3FEDAFEA-C5AF-4A49-BA1F-077802B474F7}" srcId="{C0F2793A-218D-45FC-9508-98B81D0895A6}" destId="{D8BF27A5-EACC-4C6D-86DE-76214A5D1DC5}" srcOrd="4" destOrd="0" parTransId="{A92A85B3-41D5-4CCF-B0BC-4EF4357A96C2}" sibTransId="{130DB3B1-0978-4F4B-A397-73F4CE14D787}"/>
    <dgm:cxn modelId="{2C0416EC-0585-412C-BC38-D2F5F037EC94}" type="presOf" srcId="{AA4EA68C-4A05-4592-A4E6-2EAE64032EDF}" destId="{D9F9A3C6-C8E5-4E11-92AD-1C26DE17F947}" srcOrd="1" destOrd="0" presId="urn:microsoft.com/office/officeart/2005/8/layout/orgChart1"/>
    <dgm:cxn modelId="{C5A79482-C05E-42A1-93D6-A5585A7732EE}" type="presParOf" srcId="{5294ECB8-3145-4CBA-9EE5-C0A7AEF8FFB3}" destId="{35383F8C-1056-458B-B4C2-D43D021D0765}" srcOrd="0" destOrd="0" presId="urn:microsoft.com/office/officeart/2005/8/layout/orgChart1"/>
    <dgm:cxn modelId="{B805EDA7-5D2F-4E7B-AD4F-F8A643E3EDE8}" type="presParOf" srcId="{35383F8C-1056-458B-B4C2-D43D021D0765}" destId="{61ED680C-1777-4048-A2FA-823BD35D01B4}" srcOrd="0" destOrd="0" presId="urn:microsoft.com/office/officeart/2005/8/layout/orgChart1"/>
    <dgm:cxn modelId="{ADBBA4B6-3C25-49D2-905A-E31A8DDB7CB0}" type="presParOf" srcId="{61ED680C-1777-4048-A2FA-823BD35D01B4}" destId="{1C0DA929-52DD-4D70-9858-9922DBA28614}" srcOrd="0" destOrd="0" presId="urn:microsoft.com/office/officeart/2005/8/layout/orgChart1"/>
    <dgm:cxn modelId="{04F57303-F272-4620-9780-DC529C0CC873}" type="presParOf" srcId="{61ED680C-1777-4048-A2FA-823BD35D01B4}" destId="{D2D0B045-54AF-4049-A708-D73B545B6B0E}" srcOrd="1" destOrd="0" presId="urn:microsoft.com/office/officeart/2005/8/layout/orgChart1"/>
    <dgm:cxn modelId="{D5F8AA54-00E1-4929-B9A6-02A3DA0A0887}" type="presParOf" srcId="{35383F8C-1056-458B-B4C2-D43D021D0765}" destId="{14C1FDA2-EC3D-4255-A6B8-A1DC8CE7A9BC}" srcOrd="1" destOrd="0" presId="urn:microsoft.com/office/officeart/2005/8/layout/orgChart1"/>
    <dgm:cxn modelId="{BE58D7E0-9581-4525-A6BB-FD748C16CBAD}" type="presParOf" srcId="{14C1FDA2-EC3D-4255-A6B8-A1DC8CE7A9BC}" destId="{3F6CC603-3A73-4B9B-BC76-71C6D1EC85E2}" srcOrd="0" destOrd="0" presId="urn:microsoft.com/office/officeart/2005/8/layout/orgChart1"/>
    <dgm:cxn modelId="{87D17481-9F0B-4045-AE21-EF2D49BB56EE}" type="presParOf" srcId="{14C1FDA2-EC3D-4255-A6B8-A1DC8CE7A9BC}" destId="{D27CD9CD-396D-4939-8DC8-ED1049E9DA83}" srcOrd="1" destOrd="0" presId="urn:microsoft.com/office/officeart/2005/8/layout/orgChart1"/>
    <dgm:cxn modelId="{53E22096-07F3-427D-9B44-94BAB539BCA0}" type="presParOf" srcId="{D27CD9CD-396D-4939-8DC8-ED1049E9DA83}" destId="{B1FAB27D-A228-4D7A-9AC4-321898EBEB30}" srcOrd="0" destOrd="0" presId="urn:microsoft.com/office/officeart/2005/8/layout/orgChart1"/>
    <dgm:cxn modelId="{B20329E0-EBF7-4225-8296-6D506CA016B3}" type="presParOf" srcId="{B1FAB27D-A228-4D7A-9AC4-321898EBEB30}" destId="{EF52A01B-5F25-4847-9A50-C16756E2D3EC}" srcOrd="0" destOrd="0" presId="urn:microsoft.com/office/officeart/2005/8/layout/orgChart1"/>
    <dgm:cxn modelId="{17D0C4DA-A5B2-42DF-9451-284D6CEACA68}" type="presParOf" srcId="{B1FAB27D-A228-4D7A-9AC4-321898EBEB30}" destId="{4862D4A9-7AA6-4834-B459-306E1481A6BE}" srcOrd="1" destOrd="0" presId="urn:microsoft.com/office/officeart/2005/8/layout/orgChart1"/>
    <dgm:cxn modelId="{0C0F0137-F903-4DDF-B20D-3BCB4BAE0BDD}" type="presParOf" srcId="{D27CD9CD-396D-4939-8DC8-ED1049E9DA83}" destId="{1A41F8E4-8B70-4596-A744-439E97BC3B88}" srcOrd="1" destOrd="0" presId="urn:microsoft.com/office/officeart/2005/8/layout/orgChart1"/>
    <dgm:cxn modelId="{1E2B3D11-68CF-4E41-BBCF-444A4ED47648}" type="presParOf" srcId="{D27CD9CD-396D-4939-8DC8-ED1049E9DA83}" destId="{2FCE5FC3-B66B-4FC9-ADB6-1CA5EBA44B4E}" srcOrd="2" destOrd="0" presId="urn:microsoft.com/office/officeart/2005/8/layout/orgChart1"/>
    <dgm:cxn modelId="{2B4A9812-2205-4618-9B00-C81D2FBB4BCC}" type="presParOf" srcId="{14C1FDA2-EC3D-4255-A6B8-A1DC8CE7A9BC}" destId="{51A620A1-C7C3-4B81-91EF-1BA38E0CCB7E}" srcOrd="2" destOrd="0" presId="urn:microsoft.com/office/officeart/2005/8/layout/orgChart1"/>
    <dgm:cxn modelId="{39DF38FB-B818-4DAD-B32B-C55278C763B7}" type="presParOf" srcId="{14C1FDA2-EC3D-4255-A6B8-A1DC8CE7A9BC}" destId="{FE1F8746-3C23-4550-8DC9-AE905BDC40E1}" srcOrd="3" destOrd="0" presId="urn:microsoft.com/office/officeart/2005/8/layout/orgChart1"/>
    <dgm:cxn modelId="{22C76709-78CE-4CFB-AF02-A701B74ED8FB}" type="presParOf" srcId="{FE1F8746-3C23-4550-8DC9-AE905BDC40E1}" destId="{41C3E6DC-C699-4C2F-A5A5-9F170555027D}" srcOrd="0" destOrd="0" presId="urn:microsoft.com/office/officeart/2005/8/layout/orgChart1"/>
    <dgm:cxn modelId="{B615500B-50BF-4F6B-93C5-FDC3E8CF0803}" type="presParOf" srcId="{41C3E6DC-C699-4C2F-A5A5-9F170555027D}" destId="{448C60BE-E1A7-4EC6-B9FF-2137484E46C0}" srcOrd="0" destOrd="0" presId="urn:microsoft.com/office/officeart/2005/8/layout/orgChart1"/>
    <dgm:cxn modelId="{C5A5A216-C4ED-4B12-BF61-648C99CEA453}" type="presParOf" srcId="{41C3E6DC-C699-4C2F-A5A5-9F170555027D}" destId="{D9F9A3C6-C8E5-4E11-92AD-1C26DE17F947}" srcOrd="1" destOrd="0" presId="urn:microsoft.com/office/officeart/2005/8/layout/orgChart1"/>
    <dgm:cxn modelId="{BF4DCC88-9BD3-49BE-9B08-66FED95386BE}" type="presParOf" srcId="{FE1F8746-3C23-4550-8DC9-AE905BDC40E1}" destId="{661664D9-8019-4CFF-B360-834C9181EA41}" srcOrd="1" destOrd="0" presId="urn:microsoft.com/office/officeart/2005/8/layout/orgChart1"/>
    <dgm:cxn modelId="{273DD85C-D8D2-4278-A2AF-684221B3F7EC}" type="presParOf" srcId="{FE1F8746-3C23-4550-8DC9-AE905BDC40E1}" destId="{83E7CA57-4233-4965-88A1-BC0C731F8D4E}" srcOrd="2" destOrd="0" presId="urn:microsoft.com/office/officeart/2005/8/layout/orgChart1"/>
    <dgm:cxn modelId="{11557019-E2A6-46FC-93C2-3B8783D0DF02}" type="presParOf" srcId="{14C1FDA2-EC3D-4255-A6B8-A1DC8CE7A9BC}" destId="{2D4F81D4-0C3A-431E-A3B1-6B15839D0BAE}" srcOrd="4" destOrd="0" presId="urn:microsoft.com/office/officeart/2005/8/layout/orgChart1"/>
    <dgm:cxn modelId="{54D38550-5CC1-4C3F-80E9-F28C4D081EBA}" type="presParOf" srcId="{14C1FDA2-EC3D-4255-A6B8-A1DC8CE7A9BC}" destId="{82805624-6DA1-4E31-A48A-202DF17D3771}" srcOrd="5" destOrd="0" presId="urn:microsoft.com/office/officeart/2005/8/layout/orgChart1"/>
    <dgm:cxn modelId="{427AEF01-5118-401E-B0A0-30DA0B0526B7}" type="presParOf" srcId="{82805624-6DA1-4E31-A48A-202DF17D3771}" destId="{1D52937C-3A19-4179-9E79-C73779ADA7BC}" srcOrd="0" destOrd="0" presId="urn:microsoft.com/office/officeart/2005/8/layout/orgChart1"/>
    <dgm:cxn modelId="{F6764103-80E1-4670-9A0E-CF3989B7A9FE}" type="presParOf" srcId="{1D52937C-3A19-4179-9E79-C73779ADA7BC}" destId="{87D2772D-37F3-40F9-BB84-DCA678458B2D}" srcOrd="0" destOrd="0" presId="urn:microsoft.com/office/officeart/2005/8/layout/orgChart1"/>
    <dgm:cxn modelId="{6BB2F66A-9BD1-4C16-98B1-2BF0B41F22DD}" type="presParOf" srcId="{1D52937C-3A19-4179-9E79-C73779ADA7BC}" destId="{70CBC44B-DDB9-4326-A050-BEF19D4AD4B5}" srcOrd="1" destOrd="0" presId="urn:microsoft.com/office/officeart/2005/8/layout/orgChart1"/>
    <dgm:cxn modelId="{26619970-8386-4429-BD35-1153EBF554B1}" type="presParOf" srcId="{82805624-6DA1-4E31-A48A-202DF17D3771}" destId="{95E07EAA-8049-426B-83C8-F206E930FE66}" srcOrd="1" destOrd="0" presId="urn:microsoft.com/office/officeart/2005/8/layout/orgChart1"/>
    <dgm:cxn modelId="{04D0989F-2D16-478A-8C2D-CC36CC9C31C6}" type="presParOf" srcId="{82805624-6DA1-4E31-A48A-202DF17D3771}" destId="{F2BAA719-5D7B-474B-BEB0-A5658B503639}" srcOrd="2" destOrd="0" presId="urn:microsoft.com/office/officeart/2005/8/layout/orgChart1"/>
    <dgm:cxn modelId="{4DF2E074-E9DF-4904-B9A3-E3C86373FB08}" type="presParOf" srcId="{14C1FDA2-EC3D-4255-A6B8-A1DC8CE7A9BC}" destId="{76ECFCA8-FFF0-4E81-9B18-6DD9064720C4}" srcOrd="6" destOrd="0" presId="urn:microsoft.com/office/officeart/2005/8/layout/orgChart1"/>
    <dgm:cxn modelId="{40337948-455F-4DED-ADDD-5E17B0DDF20D}" type="presParOf" srcId="{14C1FDA2-EC3D-4255-A6B8-A1DC8CE7A9BC}" destId="{4F7A2ADA-B9A0-4451-9812-D1E6562D7429}" srcOrd="7" destOrd="0" presId="urn:microsoft.com/office/officeart/2005/8/layout/orgChart1"/>
    <dgm:cxn modelId="{367502EE-6E49-4191-9698-837061CF1D71}" type="presParOf" srcId="{4F7A2ADA-B9A0-4451-9812-D1E6562D7429}" destId="{F1BB9F8D-2881-40D1-A344-72F5CAE8E514}" srcOrd="0" destOrd="0" presId="urn:microsoft.com/office/officeart/2005/8/layout/orgChart1"/>
    <dgm:cxn modelId="{A358732F-0A14-41A2-8EB5-4A2F2B47B629}" type="presParOf" srcId="{F1BB9F8D-2881-40D1-A344-72F5CAE8E514}" destId="{011FCF5F-D224-453B-B9A0-8032FA6FE6A6}" srcOrd="0" destOrd="0" presId="urn:microsoft.com/office/officeart/2005/8/layout/orgChart1"/>
    <dgm:cxn modelId="{7767CDB0-918F-4827-BD8E-7FED1E0D9ECA}" type="presParOf" srcId="{F1BB9F8D-2881-40D1-A344-72F5CAE8E514}" destId="{65B30038-5136-4742-BA2C-2FD1A607049B}" srcOrd="1" destOrd="0" presId="urn:microsoft.com/office/officeart/2005/8/layout/orgChart1"/>
    <dgm:cxn modelId="{289224D7-9E48-413E-A5CA-B60806C413EB}" type="presParOf" srcId="{4F7A2ADA-B9A0-4451-9812-D1E6562D7429}" destId="{DD880848-FF02-4BE2-9C23-B82ED6FD7EDE}" srcOrd="1" destOrd="0" presId="urn:microsoft.com/office/officeart/2005/8/layout/orgChart1"/>
    <dgm:cxn modelId="{F7EAE120-D0C1-4C98-AE80-E1E52ECC7CC4}" type="presParOf" srcId="{4F7A2ADA-B9A0-4451-9812-D1E6562D7429}" destId="{99B739CB-6AAA-4EC9-B1E5-C2829B51CE00}" srcOrd="2" destOrd="0" presId="urn:microsoft.com/office/officeart/2005/8/layout/orgChart1"/>
    <dgm:cxn modelId="{38E51FDE-EF8E-42A7-909C-E97FB0899221}" type="presParOf" srcId="{14C1FDA2-EC3D-4255-A6B8-A1DC8CE7A9BC}" destId="{0541C52F-54AE-4942-8C99-08E7183F94F5}" srcOrd="8" destOrd="0" presId="urn:microsoft.com/office/officeart/2005/8/layout/orgChart1"/>
    <dgm:cxn modelId="{90CCAF3A-A1E1-4E84-B64C-0D86D5BC0EAE}" type="presParOf" srcId="{14C1FDA2-EC3D-4255-A6B8-A1DC8CE7A9BC}" destId="{906070C6-B360-4109-9504-995645574BE3}" srcOrd="9" destOrd="0" presId="urn:microsoft.com/office/officeart/2005/8/layout/orgChart1"/>
    <dgm:cxn modelId="{91AF4B66-E6BE-44C4-8536-0EAC6B2F1B98}" type="presParOf" srcId="{906070C6-B360-4109-9504-995645574BE3}" destId="{16EB7DBF-6839-4D86-8D70-EB4168CF9BFA}" srcOrd="0" destOrd="0" presId="urn:microsoft.com/office/officeart/2005/8/layout/orgChart1"/>
    <dgm:cxn modelId="{68F33AED-CF89-4658-B81E-D36C0FE242B8}" type="presParOf" srcId="{16EB7DBF-6839-4D86-8D70-EB4168CF9BFA}" destId="{BFB4957F-0D1B-47B9-A3B6-6990E8A0D4FD}" srcOrd="0" destOrd="0" presId="urn:microsoft.com/office/officeart/2005/8/layout/orgChart1"/>
    <dgm:cxn modelId="{EF329F7D-73B4-4CD0-9EC7-D6B077232888}" type="presParOf" srcId="{16EB7DBF-6839-4D86-8D70-EB4168CF9BFA}" destId="{86878A11-1A67-4D59-8F4D-8C8D1FD952AF}" srcOrd="1" destOrd="0" presId="urn:microsoft.com/office/officeart/2005/8/layout/orgChart1"/>
    <dgm:cxn modelId="{68943BA2-09AD-41A2-89FB-49FB59602933}" type="presParOf" srcId="{906070C6-B360-4109-9504-995645574BE3}" destId="{B68F81D8-3AE9-4831-B86E-E658511464CE}" srcOrd="1" destOrd="0" presId="urn:microsoft.com/office/officeart/2005/8/layout/orgChart1"/>
    <dgm:cxn modelId="{4D289516-B6C8-46DB-A45A-8354D5583CDE}" type="presParOf" srcId="{906070C6-B360-4109-9504-995645574BE3}" destId="{54BB87E8-33E1-40D7-8A1A-C6BE77FEB07C}" srcOrd="2" destOrd="0" presId="urn:microsoft.com/office/officeart/2005/8/layout/orgChart1"/>
    <dgm:cxn modelId="{FDD540C3-4262-4573-9D7F-E049A34EF8FD}" type="presParOf" srcId="{35383F8C-1056-458B-B4C2-D43D021D0765}" destId="{A068C8F1-9B3C-44DE-8F64-4FC36B60B02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1C52F-54AE-4942-8C99-08E7183F94F5}">
      <dsp:nvSpPr>
        <dsp:cNvPr id="0" name=""/>
        <dsp:cNvSpPr/>
      </dsp:nvSpPr>
      <dsp:spPr>
        <a:xfrm>
          <a:off x="4008556" y="1718978"/>
          <a:ext cx="3295170" cy="229882"/>
        </a:xfrm>
        <a:custGeom>
          <a:avLst/>
          <a:gdLst/>
          <a:ahLst/>
          <a:cxnLst/>
          <a:rect l="0" t="0" r="0" b="0"/>
          <a:pathLst>
            <a:path>
              <a:moveTo>
                <a:pt x="0" y="0"/>
              </a:moveTo>
              <a:lnTo>
                <a:pt x="0" y="85764"/>
              </a:lnTo>
              <a:lnTo>
                <a:pt x="3295170" y="85764"/>
              </a:lnTo>
              <a:lnTo>
                <a:pt x="3295170" y="2298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ECFCA8-FFF0-4E81-9B18-6DD9064720C4}">
      <dsp:nvSpPr>
        <dsp:cNvPr id="0" name=""/>
        <dsp:cNvSpPr/>
      </dsp:nvSpPr>
      <dsp:spPr>
        <a:xfrm>
          <a:off x="4008556" y="1718978"/>
          <a:ext cx="1660796" cy="288237"/>
        </a:xfrm>
        <a:custGeom>
          <a:avLst/>
          <a:gdLst/>
          <a:ahLst/>
          <a:cxnLst/>
          <a:rect l="0" t="0" r="0" b="0"/>
          <a:pathLst>
            <a:path>
              <a:moveTo>
                <a:pt x="0" y="0"/>
              </a:moveTo>
              <a:lnTo>
                <a:pt x="0" y="144118"/>
              </a:lnTo>
              <a:lnTo>
                <a:pt x="1660796" y="144118"/>
              </a:lnTo>
              <a:lnTo>
                <a:pt x="1660796" y="288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4F81D4-0C3A-431E-A3B1-6B15839D0BAE}">
      <dsp:nvSpPr>
        <dsp:cNvPr id="0" name=""/>
        <dsp:cNvSpPr/>
      </dsp:nvSpPr>
      <dsp:spPr>
        <a:xfrm>
          <a:off x="3962836" y="1718978"/>
          <a:ext cx="91440" cy="288237"/>
        </a:xfrm>
        <a:custGeom>
          <a:avLst/>
          <a:gdLst/>
          <a:ahLst/>
          <a:cxnLst/>
          <a:rect l="0" t="0" r="0" b="0"/>
          <a:pathLst>
            <a:path>
              <a:moveTo>
                <a:pt x="45720" y="0"/>
              </a:moveTo>
              <a:lnTo>
                <a:pt x="45720" y="288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A620A1-C7C3-4B81-91EF-1BA38E0CCB7E}">
      <dsp:nvSpPr>
        <dsp:cNvPr id="0" name=""/>
        <dsp:cNvSpPr/>
      </dsp:nvSpPr>
      <dsp:spPr>
        <a:xfrm>
          <a:off x="2347760" y="1718978"/>
          <a:ext cx="1660796" cy="288237"/>
        </a:xfrm>
        <a:custGeom>
          <a:avLst/>
          <a:gdLst/>
          <a:ahLst/>
          <a:cxnLst/>
          <a:rect l="0" t="0" r="0" b="0"/>
          <a:pathLst>
            <a:path>
              <a:moveTo>
                <a:pt x="1660796" y="0"/>
              </a:moveTo>
              <a:lnTo>
                <a:pt x="1660796" y="144118"/>
              </a:lnTo>
              <a:lnTo>
                <a:pt x="0" y="144118"/>
              </a:lnTo>
              <a:lnTo>
                <a:pt x="0" y="288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CC603-3A73-4B9B-BC76-71C6D1EC85E2}">
      <dsp:nvSpPr>
        <dsp:cNvPr id="0" name=""/>
        <dsp:cNvSpPr/>
      </dsp:nvSpPr>
      <dsp:spPr>
        <a:xfrm>
          <a:off x="686964" y="1718978"/>
          <a:ext cx="3321592" cy="288237"/>
        </a:xfrm>
        <a:custGeom>
          <a:avLst/>
          <a:gdLst/>
          <a:ahLst/>
          <a:cxnLst/>
          <a:rect l="0" t="0" r="0" b="0"/>
          <a:pathLst>
            <a:path>
              <a:moveTo>
                <a:pt x="3321592" y="0"/>
              </a:moveTo>
              <a:lnTo>
                <a:pt x="3321592" y="144118"/>
              </a:lnTo>
              <a:lnTo>
                <a:pt x="0" y="144118"/>
              </a:lnTo>
              <a:lnTo>
                <a:pt x="0" y="288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DA929-52DD-4D70-9858-9922DBA28614}">
      <dsp:nvSpPr>
        <dsp:cNvPr id="0" name=""/>
        <dsp:cNvSpPr/>
      </dsp:nvSpPr>
      <dsp:spPr>
        <a:xfrm>
          <a:off x="1178882" y="1032698"/>
          <a:ext cx="5659347" cy="686279"/>
        </a:xfrm>
        <a:prstGeom prst="rect">
          <a:avLst/>
        </a:prstGeom>
        <a:solidFill>
          <a:srgbClr val="0090A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DINPro-Light" panose="02010404040101020104" pitchFamily="50" charset="0"/>
            </a:rPr>
            <a:t>Cooperation with business</a:t>
          </a:r>
        </a:p>
      </dsp:txBody>
      <dsp:txXfrm>
        <a:off x="1178882" y="1032698"/>
        <a:ext cx="5659347" cy="686279"/>
      </dsp:txXfrm>
    </dsp:sp>
    <dsp:sp modelId="{EF52A01B-5F25-4847-9A50-C16756E2D3EC}">
      <dsp:nvSpPr>
        <dsp:cNvPr id="0" name=""/>
        <dsp:cNvSpPr/>
      </dsp:nvSpPr>
      <dsp:spPr>
        <a:xfrm>
          <a:off x="685" y="2007215"/>
          <a:ext cx="1372558" cy="1047811"/>
        </a:xfrm>
        <a:prstGeom prst="rect">
          <a:avLst/>
        </a:prstGeom>
        <a:solidFill>
          <a:srgbClr val="50BDC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DINPro-Light" panose="02010404040101020104" pitchFamily="50" charset="0"/>
            </a:rPr>
            <a:t>Networks and platforms</a:t>
          </a:r>
        </a:p>
      </dsp:txBody>
      <dsp:txXfrm>
        <a:off x="685" y="2007215"/>
        <a:ext cx="1372558" cy="1047811"/>
      </dsp:txXfrm>
    </dsp:sp>
    <dsp:sp modelId="{448C60BE-E1A7-4EC6-B9FF-2137484E46C0}">
      <dsp:nvSpPr>
        <dsp:cNvPr id="0" name=""/>
        <dsp:cNvSpPr/>
      </dsp:nvSpPr>
      <dsp:spPr>
        <a:xfrm>
          <a:off x="1661481" y="2007215"/>
          <a:ext cx="1372558" cy="1047811"/>
        </a:xfrm>
        <a:prstGeom prst="rect">
          <a:avLst/>
        </a:prstGeom>
        <a:solidFill>
          <a:srgbClr val="50BDC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DINPro-Light" panose="02010404040101020104" pitchFamily="50" charset="0"/>
            </a:rPr>
            <a:t>Challenge </a:t>
          </a:r>
          <a:br>
            <a:rPr lang="en-US" sz="1600" b="1" kern="1200" dirty="0">
              <a:latin typeface="DINPro-Light" panose="02010404040101020104" pitchFamily="50" charset="0"/>
            </a:rPr>
          </a:br>
          <a:r>
            <a:rPr lang="en-US" sz="1600" b="1" kern="1200" dirty="0">
              <a:latin typeface="DINPro-Light" panose="02010404040101020104" pitchFamily="50" charset="0"/>
            </a:rPr>
            <a:t>Funds</a:t>
          </a:r>
        </a:p>
      </dsp:txBody>
      <dsp:txXfrm>
        <a:off x="1661481" y="2007215"/>
        <a:ext cx="1372558" cy="1047811"/>
      </dsp:txXfrm>
    </dsp:sp>
    <dsp:sp modelId="{87D2772D-37F3-40F9-BB84-DCA678458B2D}">
      <dsp:nvSpPr>
        <dsp:cNvPr id="0" name=""/>
        <dsp:cNvSpPr/>
      </dsp:nvSpPr>
      <dsp:spPr>
        <a:xfrm>
          <a:off x="3322277" y="2007215"/>
          <a:ext cx="1372558" cy="1030750"/>
        </a:xfrm>
        <a:prstGeom prst="rect">
          <a:avLst/>
        </a:prstGeom>
        <a:solidFill>
          <a:srgbClr val="50BDC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DINPro-Light" panose="02010404040101020104" pitchFamily="50" charset="0"/>
            </a:rPr>
            <a:t>Dialogue and influence</a:t>
          </a:r>
        </a:p>
      </dsp:txBody>
      <dsp:txXfrm>
        <a:off x="3322277" y="2007215"/>
        <a:ext cx="1372558" cy="1030750"/>
      </dsp:txXfrm>
    </dsp:sp>
    <dsp:sp modelId="{011FCF5F-D224-453B-B9A0-8032FA6FE6A6}">
      <dsp:nvSpPr>
        <dsp:cNvPr id="0" name=""/>
        <dsp:cNvSpPr/>
      </dsp:nvSpPr>
      <dsp:spPr>
        <a:xfrm>
          <a:off x="4983073" y="2007215"/>
          <a:ext cx="1372558" cy="1047811"/>
        </a:xfrm>
        <a:prstGeom prst="rect">
          <a:avLst/>
        </a:prstGeom>
        <a:solidFill>
          <a:srgbClr val="50BDC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DINPro-Light" panose="02010404040101020104" pitchFamily="50" charset="0"/>
            </a:rPr>
            <a:t>Public Private Development Partnerships (PPDPs)</a:t>
          </a:r>
        </a:p>
      </dsp:txBody>
      <dsp:txXfrm>
        <a:off x="4983073" y="2007215"/>
        <a:ext cx="1372558" cy="1047811"/>
      </dsp:txXfrm>
    </dsp:sp>
    <dsp:sp modelId="{BFB4957F-0D1B-47B9-A3B6-6990E8A0D4FD}">
      <dsp:nvSpPr>
        <dsp:cNvPr id="0" name=""/>
        <dsp:cNvSpPr/>
      </dsp:nvSpPr>
      <dsp:spPr>
        <a:xfrm>
          <a:off x="6617447" y="1948861"/>
          <a:ext cx="1372558" cy="1047811"/>
        </a:xfrm>
        <a:prstGeom prst="rect">
          <a:avLst/>
        </a:prstGeom>
        <a:solidFill>
          <a:srgbClr val="50BDC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DINPro-Light" panose="02010404040101020104" pitchFamily="50" charset="0"/>
            </a:rPr>
            <a:t>Loans and guarantees</a:t>
          </a:r>
        </a:p>
      </dsp:txBody>
      <dsp:txXfrm>
        <a:off x="6617447" y="1948861"/>
        <a:ext cx="1372558" cy="104781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p>
        </p:txBody>
      </p:sp>
      <p:sp>
        <p:nvSpPr>
          <p:cNvPr id="204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0D48B739-AFBB-4FE8-A9F4-7DCE886ADDE0}" type="datetime1">
              <a:rPr lang="en-GB"/>
              <a:pPr/>
              <a:t>24/04/2019</a:t>
            </a:fld>
            <a:endParaRPr lang="en-GB"/>
          </a:p>
        </p:txBody>
      </p:sp>
      <p:sp>
        <p:nvSpPr>
          <p:cNvPr id="204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8BB271E-4295-41DF-83E0-8A6B80400091}" type="slidenum">
              <a:rPr lang="en-GB"/>
              <a:pPr/>
              <a:t>‹#›</a:t>
            </a:fld>
            <a:endParaRPr lang="en-GB"/>
          </a:p>
        </p:txBody>
      </p:sp>
    </p:spTree>
    <p:extLst>
      <p:ext uri="{BB962C8B-B14F-4D97-AF65-F5344CB8AC3E}">
        <p14:creationId xmlns:p14="http://schemas.microsoft.com/office/powerpoint/2010/main" val="3707487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1DD2B317-4448-4752-BCAE-FDF127A53325}" type="datetime1">
              <a:rPr lang="en-GB"/>
              <a:pPr/>
              <a:t>24/04/2019</a:t>
            </a:fld>
            <a:endParaRPr lang="en-GB"/>
          </a:p>
        </p:txBody>
      </p:sp>
      <p:sp>
        <p:nvSpPr>
          <p:cNvPr id="235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Klicka här för att ändra format på bakgrundstexten</a:t>
            </a:r>
          </a:p>
          <a:p>
            <a:pPr lvl="1"/>
            <a:r>
              <a:rPr lang="en-GB"/>
              <a:t>Nivå två</a:t>
            </a:r>
          </a:p>
          <a:p>
            <a:pPr lvl="2"/>
            <a:r>
              <a:rPr lang="en-GB"/>
              <a:t>Nivå tre</a:t>
            </a:r>
          </a:p>
          <a:p>
            <a:pPr lvl="3"/>
            <a:r>
              <a:rPr lang="en-GB"/>
              <a:t>Nivå fyra</a:t>
            </a:r>
          </a:p>
          <a:p>
            <a:pPr lvl="4"/>
            <a:r>
              <a:rPr lang="en-GB"/>
              <a:t>Nivå fem</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E2BF1FE6-CF84-4D99-9878-1898979F68D9}" type="slidenum">
              <a:rPr lang="en-GB"/>
              <a:pPr/>
              <a:t>‹#›</a:t>
            </a:fld>
            <a:endParaRPr lang="en-GB"/>
          </a:p>
        </p:txBody>
      </p:sp>
    </p:spTree>
    <p:extLst>
      <p:ext uri="{BB962C8B-B14F-4D97-AF65-F5344CB8AC3E}">
        <p14:creationId xmlns:p14="http://schemas.microsoft.com/office/powerpoint/2010/main" val="29659404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1pPr>
    <a:lvl2pPr marL="4572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2BF1FE6-CF84-4D99-9878-1898979F68D9}" type="slidenum">
              <a:rPr lang="en-GB" smtClean="0"/>
              <a:pPr/>
              <a:t>1</a:t>
            </a:fld>
            <a:endParaRPr lang="en-GB"/>
          </a:p>
        </p:txBody>
      </p:sp>
    </p:spTree>
    <p:extLst>
      <p:ext uri="{BB962C8B-B14F-4D97-AF65-F5344CB8AC3E}">
        <p14:creationId xmlns:p14="http://schemas.microsoft.com/office/powerpoint/2010/main" val="366819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2BF1FE6-CF84-4D99-9878-1898979F68D9}" type="slidenum">
              <a:rPr lang="en-GB" smtClean="0"/>
              <a:pPr/>
              <a:t>2</a:t>
            </a:fld>
            <a:endParaRPr lang="en-GB"/>
          </a:p>
        </p:txBody>
      </p:sp>
    </p:spTree>
    <p:extLst>
      <p:ext uri="{BB962C8B-B14F-4D97-AF65-F5344CB8AC3E}">
        <p14:creationId xmlns:p14="http://schemas.microsoft.com/office/powerpoint/2010/main" val="429023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2BF1FE6-CF84-4D99-9878-1898979F68D9}" type="slidenum">
              <a:rPr lang="en-GB" smtClean="0"/>
              <a:pPr/>
              <a:t>3</a:t>
            </a:fld>
            <a:endParaRPr lang="en-GB"/>
          </a:p>
        </p:txBody>
      </p:sp>
    </p:spTree>
    <p:extLst>
      <p:ext uri="{BB962C8B-B14F-4D97-AF65-F5344CB8AC3E}">
        <p14:creationId xmlns:p14="http://schemas.microsoft.com/office/powerpoint/2010/main" val="268598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2BF1FE6-CF84-4D99-9878-1898979F68D9}" type="slidenum">
              <a:rPr lang="en-GB" smtClean="0"/>
              <a:pPr/>
              <a:t>4</a:t>
            </a:fld>
            <a:endParaRPr lang="en-GB"/>
          </a:p>
        </p:txBody>
      </p:sp>
    </p:spTree>
    <p:extLst>
      <p:ext uri="{BB962C8B-B14F-4D97-AF65-F5344CB8AC3E}">
        <p14:creationId xmlns:p14="http://schemas.microsoft.com/office/powerpoint/2010/main" val="1382640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b="1" dirty="0"/>
          </a:p>
        </p:txBody>
      </p:sp>
      <p:sp>
        <p:nvSpPr>
          <p:cNvPr id="4" name="Slide Number Placeholder 3"/>
          <p:cNvSpPr>
            <a:spLocks noGrp="1"/>
          </p:cNvSpPr>
          <p:nvPr>
            <p:ph type="sldNum" sz="quarter" idx="5"/>
          </p:nvPr>
        </p:nvSpPr>
        <p:spPr/>
        <p:txBody>
          <a:bodyPr/>
          <a:lstStyle/>
          <a:p>
            <a:fld id="{E2BF1FE6-CF84-4D99-9878-1898979F68D9}" type="slidenum">
              <a:rPr lang="en-GB" smtClean="0"/>
              <a:pPr/>
              <a:t>5</a:t>
            </a:fld>
            <a:endParaRPr lang="en-GB"/>
          </a:p>
        </p:txBody>
      </p:sp>
    </p:spTree>
    <p:extLst>
      <p:ext uri="{BB962C8B-B14F-4D97-AF65-F5344CB8AC3E}">
        <p14:creationId xmlns:p14="http://schemas.microsoft.com/office/powerpoint/2010/main" val="384506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2BF1FE6-CF84-4D99-9878-1898979F68D9}" type="slidenum">
              <a:rPr lang="en-GB" smtClean="0"/>
              <a:pPr/>
              <a:t>6</a:t>
            </a:fld>
            <a:endParaRPr lang="en-GB"/>
          </a:p>
        </p:txBody>
      </p:sp>
    </p:spTree>
    <p:extLst>
      <p:ext uri="{BB962C8B-B14F-4D97-AF65-F5344CB8AC3E}">
        <p14:creationId xmlns:p14="http://schemas.microsoft.com/office/powerpoint/2010/main" val="3355277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2BF1FE6-CF84-4D99-9878-1898979F68D9}" type="slidenum">
              <a:rPr lang="en-GB" smtClean="0"/>
              <a:pPr/>
              <a:t>7</a:t>
            </a:fld>
            <a:endParaRPr lang="en-GB"/>
          </a:p>
        </p:txBody>
      </p:sp>
    </p:spTree>
    <p:extLst>
      <p:ext uri="{BB962C8B-B14F-4D97-AF65-F5344CB8AC3E}">
        <p14:creationId xmlns:p14="http://schemas.microsoft.com/office/powerpoint/2010/main" val="2810191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2BF1FE6-CF84-4D99-9878-1898979F68D9}" type="slidenum">
              <a:rPr lang="en-GB" smtClean="0"/>
              <a:pPr/>
              <a:t>8</a:t>
            </a:fld>
            <a:endParaRPr lang="en-GB"/>
          </a:p>
        </p:txBody>
      </p:sp>
    </p:spTree>
    <p:extLst>
      <p:ext uri="{BB962C8B-B14F-4D97-AF65-F5344CB8AC3E}">
        <p14:creationId xmlns:p14="http://schemas.microsoft.com/office/powerpoint/2010/main" val="407723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2BF1FE6-CF84-4D99-9878-1898979F68D9}" type="slidenum">
              <a:rPr lang="en-GB" smtClean="0"/>
              <a:pPr/>
              <a:t>10</a:t>
            </a:fld>
            <a:endParaRPr lang="en-GB"/>
          </a:p>
        </p:txBody>
      </p:sp>
    </p:spTree>
    <p:extLst>
      <p:ext uri="{BB962C8B-B14F-4D97-AF65-F5344CB8AC3E}">
        <p14:creationId xmlns:p14="http://schemas.microsoft.com/office/powerpoint/2010/main" val="3430689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5" name="Rektangel 14"/>
          <p:cNvSpPr/>
          <p:nvPr/>
        </p:nvSpPr>
        <p:spPr>
          <a:xfrm>
            <a:off x="0" y="158416"/>
            <a:ext cx="1905000" cy="85725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8" name="Rektangel 17"/>
          <p:cNvSpPr>
            <a:spLocks noChangeArrowheads="1"/>
          </p:cNvSpPr>
          <p:nvPr/>
        </p:nvSpPr>
        <p:spPr bwMode="auto">
          <a:xfrm>
            <a:off x="1905000" y="216000"/>
            <a:ext cx="7239000" cy="792000"/>
          </a:xfrm>
          <a:prstGeom prst="rect">
            <a:avLst/>
          </a:prstGeom>
          <a:solidFill>
            <a:srgbClr val="B3AB6F">
              <a:alpha val="89804"/>
            </a:srgbClr>
          </a:solidFill>
          <a:ln w="9525">
            <a:noFill/>
            <a:miter lim="800000"/>
            <a:headEnd/>
            <a:tailEnd/>
          </a:ln>
        </p:spPr>
        <p:txBody>
          <a:bodyPr anchor="ctr"/>
          <a:lstStyle/>
          <a:p>
            <a:pPr algn="ctr"/>
            <a:endParaRPr lang="en-GB">
              <a:solidFill>
                <a:srgbClr val="FFFFFF"/>
              </a:solidFill>
            </a:endParaRPr>
          </a:p>
        </p:txBody>
      </p:sp>
      <p:pic>
        <p:nvPicPr>
          <p:cNvPr id="185353" name="Bildobjekt 15" descr="SIDABLAC.EPS"/>
          <p:cNvPicPr>
            <a:picLocks noChangeAspect="1"/>
          </p:cNvPicPr>
          <p:nvPr/>
        </p:nvPicPr>
        <p:blipFill>
          <a:blip r:embed="rId2"/>
          <a:srcRect b="1680"/>
          <a:stretch>
            <a:fillRect/>
          </a:stretch>
        </p:blipFill>
        <p:spPr bwMode="auto">
          <a:xfrm>
            <a:off x="240628" y="380341"/>
            <a:ext cx="1498677" cy="536953"/>
          </a:xfrm>
          <a:prstGeom prst="rect">
            <a:avLst/>
          </a:prstGeom>
          <a:noFill/>
          <a:ln w="9525">
            <a:noFill/>
            <a:miter lim="800000"/>
            <a:headEnd/>
            <a:tailEnd/>
          </a:ln>
        </p:spPr>
      </p:pic>
      <p:sp>
        <p:nvSpPr>
          <p:cNvPr id="185346" name="Platshållare för text 2"/>
          <p:cNvSpPr>
            <a:spLocks noGrp="1"/>
          </p:cNvSpPr>
          <p:nvPr>
            <p:ph type="subTitle" idx="1"/>
          </p:nvPr>
        </p:nvSpPr>
        <p:spPr>
          <a:xfrm>
            <a:off x="2301875" y="722764"/>
            <a:ext cx="6613525" cy="264661"/>
          </a:xfrm>
        </p:spPr>
        <p:txBody>
          <a:bodyPr/>
          <a:lstStyle>
            <a:lvl1pPr>
              <a:buFont typeface="Arial" charset="0"/>
              <a:buNone/>
              <a:defRPr sz="1400">
                <a:solidFill>
                  <a:schemeClr val="bg1"/>
                </a:solidFill>
              </a:defRPr>
            </a:lvl1pPr>
          </a:lstStyle>
          <a:p>
            <a:r>
              <a:rPr lang="en-US"/>
              <a:t>Click to edit Master subtitle style</a:t>
            </a:r>
            <a:endParaRPr lang="en-GB" dirty="0"/>
          </a:p>
        </p:txBody>
      </p:sp>
      <p:sp>
        <p:nvSpPr>
          <p:cNvPr id="185347" name="Platshållare för rubrik 1"/>
          <p:cNvSpPr>
            <a:spLocks noGrp="1"/>
          </p:cNvSpPr>
          <p:nvPr>
            <p:ph type="ctrTitle"/>
          </p:nvPr>
        </p:nvSpPr>
        <p:spPr>
          <a:xfrm>
            <a:off x="2298700" y="178649"/>
            <a:ext cx="6616700" cy="544115"/>
          </a:xfrm>
        </p:spPr>
        <p:txBody>
          <a:bodyPr/>
          <a:lstStyle>
            <a:lvl1pPr>
              <a:defRPr sz="2800">
                <a:solidFill>
                  <a:schemeClr val="bg1"/>
                </a:solidFill>
              </a:defRPr>
            </a:lvl1pPr>
          </a:lstStyle>
          <a:p>
            <a:r>
              <a:rPr lang="en-US"/>
              <a:t>Click to edit Master title style</a:t>
            </a:r>
            <a:endParaRPr lang="en-GB" dirty="0"/>
          </a:p>
        </p:txBody>
      </p:sp>
      <p:sp>
        <p:nvSpPr>
          <p:cNvPr id="11" name="Rektangel 10"/>
          <p:cNvSpPr/>
          <p:nvPr/>
        </p:nvSpPr>
        <p:spPr>
          <a:xfrm>
            <a:off x="0" y="0"/>
            <a:ext cx="9144000" cy="216000"/>
          </a:xfrm>
          <a:prstGeom prst="rect">
            <a:avLst/>
          </a:prstGeom>
          <a:solidFill>
            <a:srgbClr val="C7C2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sv-SE">
                <a:solidFill>
                  <a:srgbClr val="FFFFFF"/>
                </a:solidFill>
                <a:latin typeface="Arial" charset="0"/>
                <a:ea typeface="ＭＳ Ｐゴシック" pitchFamily="34" charset="-128"/>
              </a:rPr>
              <a:t> </a:t>
            </a:r>
          </a:p>
        </p:txBody>
      </p:sp>
      <p:sp>
        <p:nvSpPr>
          <p:cNvPr id="5" name="Picture Placeholder 4"/>
          <p:cNvSpPr>
            <a:spLocks noGrp="1"/>
          </p:cNvSpPr>
          <p:nvPr>
            <p:ph type="pic" sz="quarter" idx="10"/>
          </p:nvPr>
        </p:nvSpPr>
        <p:spPr>
          <a:xfrm>
            <a:off x="1905000" y="1008000"/>
            <a:ext cx="7239000" cy="4125924"/>
          </a:xfrm>
        </p:spPr>
        <p:txBody>
          <a:bodyPr/>
          <a:lstStyle/>
          <a:p>
            <a:r>
              <a:rPr lang="en-US"/>
              <a:t>Click icon to add picture</a:t>
            </a: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endParaRPr lang="sv-SE"/>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a:p>
        </p:txBody>
      </p:sp>
      <p:sp>
        <p:nvSpPr>
          <p:cNvPr id="4" name="Platshållare för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02438" y="411957"/>
            <a:ext cx="2057400" cy="3888581"/>
          </a:xfrm>
        </p:spPr>
        <p:txBody>
          <a:bodyPr vert="eaVert"/>
          <a:lstStyle/>
          <a:p>
            <a:r>
              <a:rPr lang="en-US"/>
              <a:t>Click to edit Master title style</a:t>
            </a:r>
            <a:endParaRPr lang="sv-SE"/>
          </a:p>
        </p:txBody>
      </p:sp>
      <p:sp>
        <p:nvSpPr>
          <p:cNvPr id="3" name="Platshållare för lodrät text 2"/>
          <p:cNvSpPr>
            <a:spLocks noGrp="1"/>
          </p:cNvSpPr>
          <p:nvPr>
            <p:ph type="body" orient="vert" idx="1"/>
          </p:nvPr>
        </p:nvSpPr>
        <p:spPr>
          <a:xfrm>
            <a:off x="630238" y="411957"/>
            <a:ext cx="6019800" cy="388858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8" name="Rektangel 17"/>
          <p:cNvSpPr>
            <a:spLocks noChangeArrowheads="1"/>
          </p:cNvSpPr>
          <p:nvPr/>
        </p:nvSpPr>
        <p:spPr bwMode="auto">
          <a:xfrm>
            <a:off x="1905000" y="212738"/>
            <a:ext cx="7239000" cy="792000"/>
          </a:xfrm>
          <a:prstGeom prst="rect">
            <a:avLst/>
          </a:prstGeom>
          <a:solidFill>
            <a:srgbClr val="AA4984">
              <a:alpha val="90195"/>
            </a:srgbClr>
          </a:solidFill>
          <a:ln w="9525">
            <a:noFill/>
            <a:miter lim="800000"/>
            <a:headEnd/>
            <a:tailEnd/>
          </a:ln>
        </p:spPr>
        <p:txBody>
          <a:bodyPr anchor="ctr"/>
          <a:lstStyle/>
          <a:p>
            <a:pPr algn="ctr"/>
            <a:endParaRPr lang="en-GB">
              <a:solidFill>
                <a:srgbClr val="FFFFFF"/>
              </a:solidFill>
            </a:endParaRPr>
          </a:p>
        </p:txBody>
      </p:sp>
      <p:sp>
        <p:nvSpPr>
          <p:cNvPr id="15" name="Rektangel 14"/>
          <p:cNvSpPr/>
          <p:nvPr/>
        </p:nvSpPr>
        <p:spPr>
          <a:xfrm>
            <a:off x="0" y="228600"/>
            <a:ext cx="1854200" cy="11430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1" name="Rektangel 10"/>
          <p:cNvSpPr>
            <a:spLocks noChangeArrowheads="1"/>
          </p:cNvSpPr>
          <p:nvPr/>
        </p:nvSpPr>
        <p:spPr bwMode="auto">
          <a:xfrm>
            <a:off x="0" y="0"/>
            <a:ext cx="9144000" cy="216000"/>
          </a:xfrm>
          <a:prstGeom prst="rect">
            <a:avLst/>
          </a:prstGeom>
          <a:solidFill>
            <a:srgbClr val="D395BE">
              <a:alpha val="78999"/>
            </a:srgbClr>
          </a:solidFill>
          <a:ln w="9525">
            <a:noFill/>
            <a:miter lim="800000"/>
            <a:headEnd/>
            <a:tailEnd/>
          </a:ln>
        </p:spPr>
        <p:txBody>
          <a:bodyPr anchor="ctr"/>
          <a:lstStyle/>
          <a:p>
            <a:pPr algn="ctr"/>
            <a:r>
              <a:rPr lang="sv-SE">
                <a:solidFill>
                  <a:srgbClr val="FFFFFF"/>
                </a:solidFill>
              </a:rPr>
              <a:t> </a:t>
            </a:r>
          </a:p>
        </p:txBody>
      </p:sp>
      <p:pic>
        <p:nvPicPr>
          <p:cNvPr id="8" name="Bildobjekt 15" descr="SIDABLAC.EPS"/>
          <p:cNvPicPr>
            <a:picLocks noChangeAspect="1"/>
          </p:cNvPicPr>
          <p:nvPr userDrawn="1"/>
        </p:nvPicPr>
        <p:blipFill>
          <a:blip r:embed="rId2"/>
          <a:srcRect b="1680"/>
          <a:stretch>
            <a:fillRect/>
          </a:stretch>
        </p:blipFill>
        <p:spPr bwMode="auto">
          <a:xfrm>
            <a:off x="240628" y="380341"/>
            <a:ext cx="1498677" cy="536953"/>
          </a:xfrm>
          <a:prstGeom prst="rect">
            <a:avLst/>
          </a:prstGeom>
          <a:noFill/>
          <a:ln w="9525">
            <a:noFill/>
            <a:miter lim="800000"/>
            <a:headEnd/>
            <a:tailEnd/>
          </a:ln>
        </p:spPr>
      </p:pic>
      <p:sp>
        <p:nvSpPr>
          <p:cNvPr id="12" name="Platshållare för text 2"/>
          <p:cNvSpPr>
            <a:spLocks noGrp="1"/>
          </p:cNvSpPr>
          <p:nvPr>
            <p:ph type="subTitle" idx="1"/>
          </p:nvPr>
        </p:nvSpPr>
        <p:spPr>
          <a:xfrm>
            <a:off x="2301875" y="722764"/>
            <a:ext cx="6613525" cy="264661"/>
          </a:xfrm>
        </p:spPr>
        <p:txBody>
          <a:bodyPr/>
          <a:lstStyle>
            <a:lvl1pPr>
              <a:buFont typeface="Arial" charset="0"/>
              <a:buNone/>
              <a:defRPr sz="1400">
                <a:solidFill>
                  <a:schemeClr val="bg1"/>
                </a:solidFill>
              </a:defRPr>
            </a:lvl1pPr>
          </a:lstStyle>
          <a:p>
            <a:r>
              <a:rPr lang="en-US" dirty="0"/>
              <a:t>Click to edit Master subtitle style</a:t>
            </a:r>
            <a:endParaRPr lang="en-GB" dirty="0"/>
          </a:p>
        </p:txBody>
      </p:sp>
      <p:sp>
        <p:nvSpPr>
          <p:cNvPr id="13" name="Platshållare för rubrik 1"/>
          <p:cNvSpPr>
            <a:spLocks noGrp="1"/>
          </p:cNvSpPr>
          <p:nvPr>
            <p:ph type="ctrTitle"/>
          </p:nvPr>
        </p:nvSpPr>
        <p:spPr>
          <a:xfrm>
            <a:off x="2298700" y="178649"/>
            <a:ext cx="6616700" cy="544115"/>
          </a:xfrm>
        </p:spPr>
        <p:txBody>
          <a:bodyPr/>
          <a:lstStyle>
            <a:lvl1pPr>
              <a:defRPr sz="2800">
                <a:solidFill>
                  <a:schemeClr val="bg1"/>
                </a:solidFill>
              </a:defRPr>
            </a:lvl1pPr>
          </a:lstStyle>
          <a:p>
            <a:r>
              <a:rPr lang="en-US" dirty="0"/>
              <a:t>Click to edit Master title style</a:t>
            </a:r>
            <a:endParaRPr lang="en-GB" dirty="0"/>
          </a:p>
        </p:txBody>
      </p:sp>
      <p:sp>
        <p:nvSpPr>
          <p:cNvPr id="14" name="Picture Placeholder 4"/>
          <p:cNvSpPr>
            <a:spLocks noGrp="1"/>
          </p:cNvSpPr>
          <p:nvPr>
            <p:ph type="pic" sz="quarter" idx="10"/>
          </p:nvPr>
        </p:nvSpPr>
        <p:spPr>
          <a:xfrm>
            <a:off x="1905000" y="1008000"/>
            <a:ext cx="7239000" cy="4125924"/>
          </a:xfrm>
        </p:spPr>
        <p:txBody>
          <a:bodyPr/>
          <a:lstStyle/>
          <a:p>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18" name="Rektangel 17"/>
          <p:cNvSpPr>
            <a:spLocks noChangeArrowheads="1"/>
          </p:cNvSpPr>
          <p:nvPr/>
        </p:nvSpPr>
        <p:spPr bwMode="auto">
          <a:xfrm>
            <a:off x="1905000" y="228600"/>
            <a:ext cx="7239000" cy="1143000"/>
          </a:xfrm>
          <a:prstGeom prst="rect">
            <a:avLst/>
          </a:prstGeom>
          <a:solidFill>
            <a:srgbClr val="AA4984">
              <a:alpha val="90195"/>
            </a:srgbClr>
          </a:solidFill>
          <a:ln w="9525">
            <a:noFill/>
            <a:miter lim="800000"/>
            <a:headEnd/>
            <a:tailEnd/>
          </a:ln>
        </p:spPr>
        <p:txBody>
          <a:bodyPr anchor="ctr"/>
          <a:lstStyle/>
          <a:p>
            <a:pPr algn="ctr"/>
            <a:endParaRPr lang="en-GB">
              <a:solidFill>
                <a:srgbClr val="FFFFFF"/>
              </a:solidFill>
            </a:endParaRPr>
          </a:p>
        </p:txBody>
      </p:sp>
      <p:sp>
        <p:nvSpPr>
          <p:cNvPr id="15" name="Rektangel 14"/>
          <p:cNvSpPr/>
          <p:nvPr/>
        </p:nvSpPr>
        <p:spPr>
          <a:xfrm>
            <a:off x="0" y="228600"/>
            <a:ext cx="1854200" cy="11430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89442" name="Platshållare för text 2"/>
          <p:cNvSpPr>
            <a:spLocks noGrp="1"/>
          </p:cNvSpPr>
          <p:nvPr>
            <p:ph type="subTitle" idx="1"/>
          </p:nvPr>
        </p:nvSpPr>
        <p:spPr>
          <a:xfrm>
            <a:off x="2298701" y="835819"/>
            <a:ext cx="6613525" cy="442913"/>
          </a:xfrm>
          <a:prstGeom prst="rect">
            <a:avLst/>
          </a:prstGeom>
        </p:spPr>
        <p:txBody>
          <a:bodyPr/>
          <a:lstStyle>
            <a:lvl1pPr>
              <a:buFont typeface="Arial" charset="0"/>
              <a:buNone/>
              <a:defRPr sz="1400">
                <a:solidFill>
                  <a:schemeClr val="bg1"/>
                </a:solidFill>
              </a:defRPr>
            </a:lvl1pPr>
          </a:lstStyle>
          <a:p>
            <a:r>
              <a:rPr lang="en-GB"/>
              <a:t>Klicka här för att ändra format på underrubrik i bakgrunden</a:t>
            </a:r>
          </a:p>
        </p:txBody>
      </p:sp>
      <p:sp>
        <p:nvSpPr>
          <p:cNvPr id="189443" name="Platshållare för rubrik 1"/>
          <p:cNvSpPr>
            <a:spLocks noGrp="1"/>
          </p:cNvSpPr>
          <p:nvPr>
            <p:ph type="ctrTitle"/>
          </p:nvPr>
        </p:nvSpPr>
        <p:spPr>
          <a:xfrm>
            <a:off x="2298700" y="291704"/>
            <a:ext cx="6616700" cy="544115"/>
          </a:xfrm>
          <a:prstGeom prst="rect">
            <a:avLst/>
          </a:prstGeom>
        </p:spPr>
        <p:txBody>
          <a:bodyPr/>
          <a:lstStyle>
            <a:lvl1pPr>
              <a:defRPr sz="2800">
                <a:solidFill>
                  <a:schemeClr val="bg1"/>
                </a:solidFill>
              </a:defRPr>
            </a:lvl1pPr>
          </a:lstStyle>
          <a:p>
            <a:r>
              <a:rPr lang="en-GB"/>
              <a:t>Klicka här för att ändra format</a:t>
            </a:r>
          </a:p>
        </p:txBody>
      </p:sp>
      <p:sp>
        <p:nvSpPr>
          <p:cNvPr id="11" name="Rektangel 10"/>
          <p:cNvSpPr>
            <a:spLocks noChangeArrowheads="1"/>
          </p:cNvSpPr>
          <p:nvPr/>
        </p:nvSpPr>
        <p:spPr bwMode="auto">
          <a:xfrm>
            <a:off x="0" y="0"/>
            <a:ext cx="9144000" cy="228600"/>
          </a:xfrm>
          <a:prstGeom prst="rect">
            <a:avLst/>
          </a:prstGeom>
          <a:solidFill>
            <a:srgbClr val="D395BE">
              <a:alpha val="78999"/>
            </a:srgbClr>
          </a:solidFill>
          <a:ln w="9525">
            <a:noFill/>
            <a:miter lim="800000"/>
            <a:headEnd/>
            <a:tailEnd/>
          </a:ln>
        </p:spPr>
        <p:txBody>
          <a:bodyPr anchor="ctr"/>
          <a:lstStyle/>
          <a:p>
            <a:pPr algn="ctr"/>
            <a:r>
              <a:rPr lang="sv-SE">
                <a:solidFill>
                  <a:srgbClr val="FFFFFF"/>
                </a:solidFill>
              </a:rPr>
              <a:t> </a:t>
            </a:r>
          </a:p>
        </p:txBody>
      </p:sp>
      <p:pic>
        <p:nvPicPr>
          <p:cNvPr id="8" name="Bildobjekt 15" descr="SIDABLAC.EPS"/>
          <p:cNvPicPr>
            <a:picLocks noChangeAspect="1"/>
          </p:cNvPicPr>
          <p:nvPr userDrawn="1"/>
        </p:nvPicPr>
        <p:blipFill>
          <a:blip r:embed="rId2"/>
          <a:srcRect b="1680"/>
          <a:stretch>
            <a:fillRect/>
          </a:stretch>
        </p:blipFill>
        <p:spPr bwMode="auto">
          <a:xfrm>
            <a:off x="240628" y="380341"/>
            <a:ext cx="1498677" cy="536953"/>
          </a:xfrm>
          <a:prstGeom prst="rect">
            <a:avLst/>
          </a:prstGeom>
          <a:noFill/>
          <a:ln w="9525">
            <a:noFill/>
            <a:miter lim="800000"/>
            <a:headEnd/>
            <a:tailEnd/>
          </a:ln>
        </p:spPr>
      </p:pic>
      <p:sp>
        <p:nvSpPr>
          <p:cNvPr id="9" name="Picture Placeholder 4"/>
          <p:cNvSpPr>
            <a:spLocks noGrp="1"/>
          </p:cNvSpPr>
          <p:nvPr>
            <p:ph type="pic" sz="quarter" idx="10"/>
          </p:nvPr>
        </p:nvSpPr>
        <p:spPr>
          <a:xfrm>
            <a:off x="240628" y="1017576"/>
            <a:ext cx="8903372" cy="4125924"/>
          </a:xfrm>
        </p:spPr>
        <p:txBody>
          <a:bodyPr/>
          <a:lstStyle/>
          <a:p>
            <a:endParaRPr lang="sv-SE" dirty="0"/>
          </a:p>
        </p:txBody>
      </p:sp>
    </p:spTree>
    <p:extLst>
      <p:ext uri="{BB962C8B-B14F-4D97-AF65-F5344CB8AC3E}">
        <p14:creationId xmlns:p14="http://schemas.microsoft.com/office/powerpoint/2010/main" val="1307445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30238" y="1128713"/>
            <a:ext cx="8229600" cy="31718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30238" y="1221581"/>
            <a:ext cx="3797300" cy="3078956"/>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821238" y="1221581"/>
            <a:ext cx="3776662" cy="3078957"/>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8"/>
            <a:ext cx="8229600" cy="85725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b_Rubrikbild BIG PICTURE">
    <p:spTree>
      <p:nvGrpSpPr>
        <p:cNvPr id="1" name=""/>
        <p:cNvGrpSpPr/>
        <p:nvPr/>
      </p:nvGrpSpPr>
      <p:grpSpPr>
        <a:xfrm>
          <a:off x="0" y="0"/>
          <a:ext cx="0" cy="0"/>
          <a:chOff x="0" y="0"/>
          <a:chExt cx="0" cy="0"/>
        </a:xfrm>
      </p:grpSpPr>
      <p:sp>
        <p:nvSpPr>
          <p:cNvPr id="15" name="Rektangel 14"/>
          <p:cNvSpPr/>
          <p:nvPr/>
        </p:nvSpPr>
        <p:spPr>
          <a:xfrm>
            <a:off x="0" y="158416"/>
            <a:ext cx="1905000" cy="85725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8" name="Rektangel 17"/>
          <p:cNvSpPr>
            <a:spLocks noChangeArrowheads="1"/>
          </p:cNvSpPr>
          <p:nvPr/>
        </p:nvSpPr>
        <p:spPr bwMode="auto">
          <a:xfrm>
            <a:off x="1905000" y="158416"/>
            <a:ext cx="7239000" cy="857250"/>
          </a:xfrm>
          <a:prstGeom prst="rect">
            <a:avLst/>
          </a:prstGeom>
          <a:solidFill>
            <a:srgbClr val="B3AB6F">
              <a:alpha val="89804"/>
            </a:srgbClr>
          </a:solidFill>
          <a:ln w="9525">
            <a:noFill/>
            <a:miter lim="800000"/>
            <a:headEnd/>
            <a:tailEnd/>
          </a:ln>
        </p:spPr>
        <p:txBody>
          <a:bodyPr anchor="ctr"/>
          <a:lstStyle/>
          <a:p>
            <a:pPr algn="ctr"/>
            <a:endParaRPr lang="en-GB">
              <a:solidFill>
                <a:srgbClr val="FFFFFF"/>
              </a:solidFill>
            </a:endParaRPr>
          </a:p>
        </p:txBody>
      </p:sp>
      <p:pic>
        <p:nvPicPr>
          <p:cNvPr id="185353" name="Bildobjekt 15" descr="SIDABLAC.EPS"/>
          <p:cNvPicPr>
            <a:picLocks noChangeAspect="1"/>
          </p:cNvPicPr>
          <p:nvPr/>
        </p:nvPicPr>
        <p:blipFill>
          <a:blip r:embed="rId2"/>
          <a:srcRect b="1680"/>
          <a:stretch>
            <a:fillRect/>
          </a:stretch>
        </p:blipFill>
        <p:spPr bwMode="auto">
          <a:xfrm>
            <a:off x="240628" y="380341"/>
            <a:ext cx="1498677" cy="536953"/>
          </a:xfrm>
          <a:prstGeom prst="rect">
            <a:avLst/>
          </a:prstGeom>
          <a:noFill/>
          <a:ln w="9525">
            <a:noFill/>
            <a:miter lim="800000"/>
            <a:headEnd/>
            <a:tailEnd/>
          </a:ln>
        </p:spPr>
      </p:pic>
      <p:sp>
        <p:nvSpPr>
          <p:cNvPr id="185346" name="Platshållare för text 2"/>
          <p:cNvSpPr>
            <a:spLocks noGrp="1"/>
          </p:cNvSpPr>
          <p:nvPr>
            <p:ph type="subTitle" idx="1"/>
          </p:nvPr>
        </p:nvSpPr>
        <p:spPr>
          <a:xfrm>
            <a:off x="2301875" y="722764"/>
            <a:ext cx="6613525" cy="264661"/>
          </a:xfrm>
        </p:spPr>
        <p:txBody>
          <a:bodyPr/>
          <a:lstStyle>
            <a:lvl1pPr>
              <a:buFont typeface="Arial" charset="0"/>
              <a:buNone/>
              <a:defRPr sz="1400">
                <a:solidFill>
                  <a:schemeClr val="bg1"/>
                </a:solidFill>
              </a:defRPr>
            </a:lvl1pPr>
          </a:lstStyle>
          <a:p>
            <a:r>
              <a:rPr lang="en-US"/>
              <a:t>Click to edit Master subtitle style</a:t>
            </a:r>
            <a:endParaRPr lang="en-GB" dirty="0"/>
          </a:p>
        </p:txBody>
      </p:sp>
      <p:sp>
        <p:nvSpPr>
          <p:cNvPr id="185347" name="Platshållare för rubrik 1"/>
          <p:cNvSpPr>
            <a:spLocks noGrp="1"/>
          </p:cNvSpPr>
          <p:nvPr>
            <p:ph type="ctrTitle"/>
          </p:nvPr>
        </p:nvSpPr>
        <p:spPr>
          <a:xfrm>
            <a:off x="2298700" y="178649"/>
            <a:ext cx="6616700" cy="544115"/>
          </a:xfrm>
        </p:spPr>
        <p:txBody>
          <a:bodyPr/>
          <a:lstStyle>
            <a:lvl1pPr>
              <a:defRPr sz="2800">
                <a:solidFill>
                  <a:schemeClr val="bg1"/>
                </a:solidFill>
              </a:defRPr>
            </a:lvl1pPr>
          </a:lstStyle>
          <a:p>
            <a:r>
              <a:rPr lang="en-US"/>
              <a:t>Click to edit Master title style</a:t>
            </a:r>
            <a:endParaRPr lang="en-GB"/>
          </a:p>
        </p:txBody>
      </p:sp>
      <p:sp>
        <p:nvSpPr>
          <p:cNvPr id="11" name="Rektangel 10"/>
          <p:cNvSpPr/>
          <p:nvPr/>
        </p:nvSpPr>
        <p:spPr>
          <a:xfrm>
            <a:off x="0" y="0"/>
            <a:ext cx="9144000" cy="216000"/>
          </a:xfrm>
          <a:prstGeom prst="rect">
            <a:avLst/>
          </a:prstGeom>
          <a:solidFill>
            <a:srgbClr val="C7C2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sv-SE">
                <a:solidFill>
                  <a:srgbClr val="FFFFFF"/>
                </a:solidFill>
                <a:latin typeface="Arial" charset="0"/>
                <a:ea typeface="ＭＳ Ｐゴシック" pitchFamily="34" charset="-128"/>
              </a:rPr>
              <a:t> </a:t>
            </a:r>
          </a:p>
        </p:txBody>
      </p:sp>
      <p:sp>
        <p:nvSpPr>
          <p:cNvPr id="5" name="Picture Placeholder 4"/>
          <p:cNvSpPr>
            <a:spLocks noGrp="1"/>
          </p:cNvSpPr>
          <p:nvPr>
            <p:ph type="pic" sz="quarter" idx="10"/>
          </p:nvPr>
        </p:nvSpPr>
        <p:spPr>
          <a:xfrm>
            <a:off x="240628" y="1017576"/>
            <a:ext cx="8903372" cy="4125924"/>
          </a:xfrm>
        </p:spPr>
        <p:txBody>
          <a:bodyPr/>
          <a:lstStyle/>
          <a:p>
            <a:r>
              <a:rPr lang="en-US"/>
              <a:t>Click icon to add picture</a:t>
            </a:r>
            <a:endParaRPr lang="sv-SE" dirty="0"/>
          </a:p>
        </p:txBody>
      </p:sp>
    </p:spTree>
    <p:extLst>
      <p:ext uri="{BB962C8B-B14F-4D97-AF65-F5344CB8AC3E}">
        <p14:creationId xmlns:p14="http://schemas.microsoft.com/office/powerpoint/2010/main" val="1982122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a:prstGeom prst="rect">
            <a:avLst/>
          </a:prstGeo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a:prstGeom prst="rect">
            <a:avLst/>
          </a:prstGeo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30238" y="1128713"/>
            <a:ext cx="8229600" cy="31718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02438" y="411957"/>
            <a:ext cx="2057400" cy="3888581"/>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30238" y="411957"/>
            <a:ext cx="6019800" cy="3888581"/>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8" name="Rektangel 17"/>
          <p:cNvSpPr>
            <a:spLocks noChangeArrowheads="1"/>
          </p:cNvSpPr>
          <p:nvPr/>
        </p:nvSpPr>
        <p:spPr bwMode="auto">
          <a:xfrm>
            <a:off x="1905000" y="212738"/>
            <a:ext cx="7239000" cy="792000"/>
          </a:xfrm>
          <a:prstGeom prst="rect">
            <a:avLst/>
          </a:prstGeom>
          <a:solidFill>
            <a:srgbClr val="5E676C">
              <a:alpha val="89804"/>
            </a:srgbClr>
          </a:solidFill>
          <a:ln w="9525">
            <a:noFill/>
            <a:miter lim="800000"/>
            <a:headEnd/>
            <a:tailEnd/>
          </a:ln>
        </p:spPr>
        <p:txBody>
          <a:bodyPr anchor="ctr"/>
          <a:lstStyle/>
          <a:p>
            <a:pPr algn="ctr"/>
            <a:endParaRPr lang="en-GB">
              <a:solidFill>
                <a:srgbClr val="FFFFFF"/>
              </a:solidFill>
            </a:endParaRPr>
          </a:p>
        </p:txBody>
      </p:sp>
      <p:sp>
        <p:nvSpPr>
          <p:cNvPr id="15" name="Rektangel 14"/>
          <p:cNvSpPr/>
          <p:nvPr/>
        </p:nvSpPr>
        <p:spPr>
          <a:xfrm>
            <a:off x="0" y="228600"/>
            <a:ext cx="1854200" cy="11430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1" name="Rektangel 10"/>
          <p:cNvSpPr>
            <a:spLocks noChangeArrowheads="1"/>
          </p:cNvSpPr>
          <p:nvPr/>
        </p:nvSpPr>
        <p:spPr bwMode="auto">
          <a:xfrm>
            <a:off x="0" y="0"/>
            <a:ext cx="9144000" cy="216000"/>
          </a:xfrm>
          <a:prstGeom prst="rect">
            <a:avLst/>
          </a:prstGeom>
          <a:solidFill>
            <a:srgbClr val="949A9E">
              <a:alpha val="78824"/>
            </a:srgbClr>
          </a:solidFill>
          <a:ln w="9525">
            <a:noFill/>
            <a:miter lim="800000"/>
            <a:headEnd/>
            <a:tailEnd/>
          </a:ln>
        </p:spPr>
        <p:txBody>
          <a:bodyPr anchor="ctr"/>
          <a:lstStyle/>
          <a:p>
            <a:pPr algn="ctr"/>
            <a:r>
              <a:rPr lang="sv-SE">
                <a:solidFill>
                  <a:srgbClr val="FFFFFF"/>
                </a:solidFill>
              </a:rPr>
              <a:t> </a:t>
            </a:r>
          </a:p>
        </p:txBody>
      </p:sp>
      <p:pic>
        <p:nvPicPr>
          <p:cNvPr id="8" name="Bildobjekt 15" descr="SIDABLAC.EPS"/>
          <p:cNvPicPr>
            <a:picLocks noChangeAspect="1"/>
          </p:cNvPicPr>
          <p:nvPr userDrawn="1"/>
        </p:nvPicPr>
        <p:blipFill>
          <a:blip r:embed="rId2"/>
          <a:srcRect b="1680"/>
          <a:stretch>
            <a:fillRect/>
          </a:stretch>
        </p:blipFill>
        <p:spPr bwMode="auto">
          <a:xfrm>
            <a:off x="240628" y="380341"/>
            <a:ext cx="1498677" cy="536953"/>
          </a:xfrm>
          <a:prstGeom prst="rect">
            <a:avLst/>
          </a:prstGeom>
          <a:noFill/>
          <a:ln w="9525">
            <a:noFill/>
            <a:miter lim="800000"/>
            <a:headEnd/>
            <a:tailEnd/>
          </a:ln>
        </p:spPr>
      </p:pic>
      <p:sp>
        <p:nvSpPr>
          <p:cNvPr id="9" name="Platshållare för text 2"/>
          <p:cNvSpPr>
            <a:spLocks noGrp="1"/>
          </p:cNvSpPr>
          <p:nvPr>
            <p:ph type="subTitle" idx="1"/>
          </p:nvPr>
        </p:nvSpPr>
        <p:spPr>
          <a:xfrm>
            <a:off x="2301875" y="722764"/>
            <a:ext cx="6613525" cy="264661"/>
          </a:xfrm>
        </p:spPr>
        <p:txBody>
          <a:bodyPr/>
          <a:lstStyle>
            <a:lvl1pPr>
              <a:buFont typeface="Arial" charset="0"/>
              <a:buNone/>
              <a:defRPr sz="1400">
                <a:solidFill>
                  <a:schemeClr val="bg1"/>
                </a:solidFill>
              </a:defRPr>
            </a:lvl1pPr>
          </a:lstStyle>
          <a:p>
            <a:r>
              <a:rPr lang="en-US" dirty="0"/>
              <a:t>Click to edit Master subtitle style</a:t>
            </a:r>
            <a:endParaRPr lang="en-GB" dirty="0"/>
          </a:p>
        </p:txBody>
      </p:sp>
      <p:sp>
        <p:nvSpPr>
          <p:cNvPr id="10" name="Platshållare för rubrik 1"/>
          <p:cNvSpPr>
            <a:spLocks noGrp="1"/>
          </p:cNvSpPr>
          <p:nvPr>
            <p:ph type="ctrTitle"/>
          </p:nvPr>
        </p:nvSpPr>
        <p:spPr>
          <a:xfrm>
            <a:off x="2298700" y="178649"/>
            <a:ext cx="6616700" cy="544115"/>
          </a:xfrm>
        </p:spPr>
        <p:txBody>
          <a:bodyPr/>
          <a:lstStyle>
            <a:lvl1pPr>
              <a:defRPr sz="2800">
                <a:solidFill>
                  <a:schemeClr val="bg1"/>
                </a:solidFill>
              </a:defRPr>
            </a:lvl1pPr>
          </a:lstStyle>
          <a:p>
            <a:r>
              <a:rPr lang="en-US" dirty="0"/>
              <a:t>Click to edit Master title style</a:t>
            </a:r>
            <a:endParaRPr lang="en-GB" dirty="0"/>
          </a:p>
        </p:txBody>
      </p:sp>
      <p:sp>
        <p:nvSpPr>
          <p:cNvPr id="12" name="Picture Placeholder 4"/>
          <p:cNvSpPr>
            <a:spLocks noGrp="1"/>
          </p:cNvSpPr>
          <p:nvPr>
            <p:ph type="pic" sz="quarter" idx="10"/>
          </p:nvPr>
        </p:nvSpPr>
        <p:spPr>
          <a:xfrm>
            <a:off x="1905000" y="1008000"/>
            <a:ext cx="7239000" cy="4125924"/>
          </a:xfrm>
        </p:spPr>
        <p:txBody>
          <a:bodyPr/>
          <a:lstStyle/>
          <a:p>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30238" y="1128713"/>
            <a:ext cx="8229600" cy="31718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30238" y="1221581"/>
            <a:ext cx="3797300" cy="3078956"/>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821238" y="1221581"/>
            <a:ext cx="3776662" cy="3078957"/>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8"/>
            <a:ext cx="8229600" cy="85725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3pPr marL="637200">
              <a:defRPr/>
            </a:lvl3pPr>
            <a:lvl4pPr marL="817200">
              <a:defRPr/>
            </a:lvl4pPr>
            <a:lvl5pPr marL="11088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a:prstGeom prst="rect">
            <a:avLst/>
          </a:prstGeo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a:prstGeom prst="rect">
            <a:avLst/>
          </a:prstGeo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30238" y="1128713"/>
            <a:ext cx="8229600" cy="31718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02438" y="411957"/>
            <a:ext cx="2057400" cy="3888581"/>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30238" y="411957"/>
            <a:ext cx="6019800" cy="3888581"/>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8" name="Rektangel 17"/>
          <p:cNvSpPr>
            <a:spLocks noChangeArrowheads="1"/>
          </p:cNvSpPr>
          <p:nvPr/>
        </p:nvSpPr>
        <p:spPr bwMode="auto">
          <a:xfrm>
            <a:off x="1905000" y="211348"/>
            <a:ext cx="7239000" cy="792000"/>
          </a:xfrm>
          <a:prstGeom prst="rect">
            <a:avLst/>
          </a:prstGeom>
          <a:solidFill>
            <a:srgbClr val="0090AE">
              <a:alpha val="89804"/>
            </a:srgbClr>
          </a:solidFill>
          <a:ln w="9525">
            <a:noFill/>
            <a:miter lim="800000"/>
            <a:headEnd/>
            <a:tailEnd/>
          </a:ln>
        </p:spPr>
        <p:txBody>
          <a:bodyPr anchor="ctr"/>
          <a:lstStyle/>
          <a:p>
            <a:pPr algn="ctr"/>
            <a:endParaRPr lang="en-GB">
              <a:solidFill>
                <a:srgbClr val="FFFFFF"/>
              </a:solidFill>
            </a:endParaRPr>
          </a:p>
        </p:txBody>
      </p:sp>
      <p:sp>
        <p:nvSpPr>
          <p:cNvPr id="15" name="Rektangel 14"/>
          <p:cNvSpPr/>
          <p:nvPr/>
        </p:nvSpPr>
        <p:spPr>
          <a:xfrm>
            <a:off x="0" y="228600"/>
            <a:ext cx="1854200" cy="11430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1" name="Rektangel 10"/>
          <p:cNvSpPr>
            <a:spLocks noChangeArrowheads="1"/>
          </p:cNvSpPr>
          <p:nvPr/>
        </p:nvSpPr>
        <p:spPr bwMode="auto">
          <a:xfrm>
            <a:off x="0" y="0"/>
            <a:ext cx="9144000" cy="216000"/>
          </a:xfrm>
          <a:prstGeom prst="rect">
            <a:avLst/>
          </a:prstGeom>
          <a:solidFill>
            <a:srgbClr val="50BDCB">
              <a:alpha val="78824"/>
            </a:srgbClr>
          </a:solidFill>
          <a:ln w="9525">
            <a:noFill/>
            <a:miter lim="800000"/>
            <a:headEnd/>
            <a:tailEnd/>
          </a:ln>
        </p:spPr>
        <p:txBody>
          <a:bodyPr anchor="ctr"/>
          <a:lstStyle/>
          <a:p>
            <a:pPr algn="ctr"/>
            <a:r>
              <a:rPr lang="sv-SE">
                <a:solidFill>
                  <a:srgbClr val="FFFFFF"/>
                </a:solidFill>
              </a:rPr>
              <a:t> </a:t>
            </a:r>
          </a:p>
        </p:txBody>
      </p:sp>
      <p:pic>
        <p:nvPicPr>
          <p:cNvPr id="8" name="Bildobjekt 15" descr="SIDABLAC.EPS"/>
          <p:cNvPicPr>
            <a:picLocks noChangeAspect="1"/>
          </p:cNvPicPr>
          <p:nvPr userDrawn="1"/>
        </p:nvPicPr>
        <p:blipFill>
          <a:blip r:embed="rId2"/>
          <a:srcRect b="1680"/>
          <a:stretch>
            <a:fillRect/>
          </a:stretch>
        </p:blipFill>
        <p:spPr bwMode="auto">
          <a:xfrm>
            <a:off x="240628" y="380341"/>
            <a:ext cx="1498677" cy="536953"/>
          </a:xfrm>
          <a:prstGeom prst="rect">
            <a:avLst/>
          </a:prstGeom>
          <a:noFill/>
          <a:ln w="9525">
            <a:noFill/>
            <a:miter lim="800000"/>
            <a:headEnd/>
            <a:tailEnd/>
          </a:ln>
        </p:spPr>
      </p:pic>
      <p:sp>
        <p:nvSpPr>
          <p:cNvPr id="9" name="Platshållare för text 2"/>
          <p:cNvSpPr>
            <a:spLocks noGrp="1"/>
          </p:cNvSpPr>
          <p:nvPr>
            <p:ph type="subTitle" idx="1"/>
          </p:nvPr>
        </p:nvSpPr>
        <p:spPr>
          <a:xfrm>
            <a:off x="2301875" y="722764"/>
            <a:ext cx="6613525" cy="264661"/>
          </a:xfrm>
        </p:spPr>
        <p:txBody>
          <a:bodyPr/>
          <a:lstStyle>
            <a:lvl1pPr>
              <a:buFont typeface="Arial" charset="0"/>
              <a:buNone/>
              <a:defRPr sz="1400">
                <a:solidFill>
                  <a:schemeClr val="bg1"/>
                </a:solidFill>
              </a:defRPr>
            </a:lvl1pPr>
          </a:lstStyle>
          <a:p>
            <a:r>
              <a:rPr lang="en-US" dirty="0"/>
              <a:t>Click to edit Master subtitle style</a:t>
            </a:r>
            <a:endParaRPr lang="en-GB" dirty="0"/>
          </a:p>
        </p:txBody>
      </p:sp>
      <p:sp>
        <p:nvSpPr>
          <p:cNvPr id="10" name="Platshållare för rubrik 1"/>
          <p:cNvSpPr>
            <a:spLocks noGrp="1"/>
          </p:cNvSpPr>
          <p:nvPr>
            <p:ph type="ctrTitle"/>
          </p:nvPr>
        </p:nvSpPr>
        <p:spPr>
          <a:xfrm>
            <a:off x="2298700" y="178649"/>
            <a:ext cx="6616700" cy="544115"/>
          </a:xfrm>
        </p:spPr>
        <p:txBody>
          <a:bodyPr/>
          <a:lstStyle>
            <a:lvl1pPr>
              <a:defRPr sz="2800">
                <a:solidFill>
                  <a:schemeClr val="bg1"/>
                </a:solidFill>
              </a:defRPr>
            </a:lvl1pPr>
          </a:lstStyle>
          <a:p>
            <a:r>
              <a:rPr lang="en-US" dirty="0"/>
              <a:t>Click to edit Master title style</a:t>
            </a:r>
            <a:endParaRPr lang="en-GB" dirty="0"/>
          </a:p>
        </p:txBody>
      </p:sp>
      <p:sp>
        <p:nvSpPr>
          <p:cNvPr id="12" name="Picture Placeholder 4"/>
          <p:cNvSpPr>
            <a:spLocks noGrp="1"/>
          </p:cNvSpPr>
          <p:nvPr>
            <p:ph type="pic" sz="quarter" idx="10"/>
          </p:nvPr>
        </p:nvSpPr>
        <p:spPr>
          <a:xfrm>
            <a:off x="1905000" y="1008000"/>
            <a:ext cx="7239000" cy="4125924"/>
          </a:xfrm>
        </p:spPr>
        <p:txBody>
          <a:bodyPr/>
          <a:lstStyle/>
          <a:p>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30238" y="1128713"/>
            <a:ext cx="8229600" cy="31718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30238" y="1221581"/>
            <a:ext cx="3797300" cy="3078956"/>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821238" y="1221581"/>
            <a:ext cx="3776662" cy="3078956"/>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sv-SE"/>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8"/>
            <a:ext cx="8229600" cy="85725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a:prstGeom prst="rect">
            <a:avLst/>
          </a:prstGeo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a:prstGeom prst="rect">
            <a:avLst/>
          </a:prstGeo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30238" y="1128713"/>
            <a:ext cx="8229600" cy="31718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02438" y="411957"/>
            <a:ext cx="2057400" cy="3888581"/>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30238" y="411957"/>
            <a:ext cx="6019800" cy="3888581"/>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8" name="Rektangel 17"/>
          <p:cNvSpPr>
            <a:spLocks noChangeArrowheads="1"/>
          </p:cNvSpPr>
          <p:nvPr/>
        </p:nvSpPr>
        <p:spPr bwMode="auto">
          <a:xfrm>
            <a:off x="1905000" y="212738"/>
            <a:ext cx="7239000" cy="792000"/>
          </a:xfrm>
          <a:prstGeom prst="rect">
            <a:avLst/>
          </a:prstGeom>
          <a:solidFill>
            <a:srgbClr val="DF8400">
              <a:alpha val="89804"/>
            </a:srgbClr>
          </a:solidFill>
          <a:ln w="9525">
            <a:noFill/>
            <a:miter lim="800000"/>
            <a:headEnd/>
            <a:tailEnd/>
          </a:ln>
        </p:spPr>
        <p:txBody>
          <a:bodyPr anchor="ctr"/>
          <a:lstStyle/>
          <a:p>
            <a:pPr algn="ctr"/>
            <a:endParaRPr lang="en-GB">
              <a:solidFill>
                <a:srgbClr val="FFFFFF"/>
              </a:solidFill>
            </a:endParaRPr>
          </a:p>
        </p:txBody>
      </p:sp>
      <p:sp>
        <p:nvSpPr>
          <p:cNvPr id="15" name="Rektangel 14"/>
          <p:cNvSpPr/>
          <p:nvPr/>
        </p:nvSpPr>
        <p:spPr>
          <a:xfrm>
            <a:off x="0" y="228600"/>
            <a:ext cx="1854200" cy="11430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1" name="Rektangel 10"/>
          <p:cNvSpPr>
            <a:spLocks noChangeArrowheads="1"/>
          </p:cNvSpPr>
          <p:nvPr/>
        </p:nvSpPr>
        <p:spPr bwMode="auto">
          <a:xfrm>
            <a:off x="0" y="0"/>
            <a:ext cx="9144000" cy="216000"/>
          </a:xfrm>
          <a:prstGeom prst="rect">
            <a:avLst/>
          </a:prstGeom>
          <a:solidFill>
            <a:srgbClr val="FABB00">
              <a:alpha val="78824"/>
            </a:srgbClr>
          </a:solidFill>
          <a:ln w="9525">
            <a:noFill/>
            <a:miter lim="800000"/>
            <a:headEnd/>
            <a:tailEnd/>
          </a:ln>
        </p:spPr>
        <p:txBody>
          <a:bodyPr anchor="ctr"/>
          <a:lstStyle/>
          <a:p>
            <a:pPr algn="ctr"/>
            <a:r>
              <a:rPr lang="sv-SE">
                <a:solidFill>
                  <a:srgbClr val="FFFFFF"/>
                </a:solidFill>
              </a:rPr>
              <a:t> </a:t>
            </a:r>
          </a:p>
        </p:txBody>
      </p:sp>
      <p:pic>
        <p:nvPicPr>
          <p:cNvPr id="8" name="Bildobjekt 15" descr="SIDABLAC.EPS"/>
          <p:cNvPicPr>
            <a:picLocks noChangeAspect="1"/>
          </p:cNvPicPr>
          <p:nvPr userDrawn="1"/>
        </p:nvPicPr>
        <p:blipFill>
          <a:blip r:embed="rId2"/>
          <a:srcRect b="1680"/>
          <a:stretch>
            <a:fillRect/>
          </a:stretch>
        </p:blipFill>
        <p:spPr bwMode="auto">
          <a:xfrm>
            <a:off x="240628" y="380341"/>
            <a:ext cx="1498677" cy="536953"/>
          </a:xfrm>
          <a:prstGeom prst="rect">
            <a:avLst/>
          </a:prstGeom>
          <a:noFill/>
          <a:ln w="9525">
            <a:noFill/>
            <a:miter lim="800000"/>
            <a:headEnd/>
            <a:tailEnd/>
          </a:ln>
        </p:spPr>
      </p:pic>
      <p:sp>
        <p:nvSpPr>
          <p:cNvPr id="9" name="Platshållare för text 2"/>
          <p:cNvSpPr>
            <a:spLocks noGrp="1"/>
          </p:cNvSpPr>
          <p:nvPr>
            <p:ph type="subTitle" idx="1"/>
          </p:nvPr>
        </p:nvSpPr>
        <p:spPr>
          <a:xfrm>
            <a:off x="2301875" y="722764"/>
            <a:ext cx="6613525" cy="264661"/>
          </a:xfrm>
        </p:spPr>
        <p:txBody>
          <a:bodyPr/>
          <a:lstStyle>
            <a:lvl1pPr>
              <a:buFont typeface="Arial" charset="0"/>
              <a:buNone/>
              <a:defRPr sz="1400">
                <a:solidFill>
                  <a:schemeClr val="bg1"/>
                </a:solidFill>
              </a:defRPr>
            </a:lvl1pPr>
          </a:lstStyle>
          <a:p>
            <a:r>
              <a:rPr lang="en-US" dirty="0"/>
              <a:t>Click to edit Master subtitle style</a:t>
            </a:r>
            <a:endParaRPr lang="en-GB" dirty="0"/>
          </a:p>
        </p:txBody>
      </p:sp>
      <p:sp>
        <p:nvSpPr>
          <p:cNvPr id="10" name="Platshållare för rubrik 1"/>
          <p:cNvSpPr>
            <a:spLocks noGrp="1"/>
          </p:cNvSpPr>
          <p:nvPr>
            <p:ph type="ctrTitle"/>
          </p:nvPr>
        </p:nvSpPr>
        <p:spPr>
          <a:xfrm>
            <a:off x="2298700" y="178649"/>
            <a:ext cx="6616700" cy="544115"/>
          </a:xfrm>
        </p:spPr>
        <p:txBody>
          <a:bodyPr/>
          <a:lstStyle>
            <a:lvl1pPr>
              <a:defRPr sz="2800">
                <a:solidFill>
                  <a:schemeClr val="bg1"/>
                </a:solidFill>
              </a:defRPr>
            </a:lvl1pPr>
          </a:lstStyle>
          <a:p>
            <a:r>
              <a:rPr lang="en-US" dirty="0"/>
              <a:t>Click to edit Master title style</a:t>
            </a:r>
            <a:endParaRPr lang="en-GB" dirty="0"/>
          </a:p>
        </p:txBody>
      </p:sp>
      <p:sp>
        <p:nvSpPr>
          <p:cNvPr id="12" name="Picture Placeholder 4"/>
          <p:cNvSpPr>
            <a:spLocks noGrp="1"/>
          </p:cNvSpPr>
          <p:nvPr>
            <p:ph type="pic" sz="quarter" idx="10"/>
          </p:nvPr>
        </p:nvSpPr>
        <p:spPr>
          <a:xfrm>
            <a:off x="1905000" y="1008000"/>
            <a:ext cx="7239000" cy="4125924"/>
          </a:xfrm>
        </p:spPr>
        <p:txBody>
          <a:bodyPr/>
          <a:lstStyle/>
          <a:p>
            <a:endParaRPr lang="sv-S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30238" y="1128713"/>
            <a:ext cx="8229600" cy="31718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hasCustomPrompt="1"/>
          </p:nvPr>
        </p:nvSpPr>
        <p:spPr>
          <a:xfrm>
            <a:off x="630238" y="1221600"/>
            <a:ext cx="3780000" cy="3078938"/>
          </a:xfr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 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hasCustomPrompt="1"/>
          </p:nvPr>
        </p:nvSpPr>
        <p:spPr>
          <a:xfrm>
            <a:off x="4821238" y="1221600"/>
            <a:ext cx="3780000" cy="3078938"/>
          </a:xfr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 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30238" y="1221581"/>
            <a:ext cx="3797300" cy="3078956"/>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821238" y="1221581"/>
            <a:ext cx="3776662" cy="3078957"/>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8"/>
            <a:ext cx="8229600" cy="85725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a:prstGeom prst="rect">
            <a:avLst/>
          </a:prstGeo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a:prstGeom prst="rect">
            <a:avLst/>
          </a:prstGeo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30238" y="1128713"/>
            <a:ext cx="8229600" cy="31718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02438" y="411957"/>
            <a:ext cx="2057400" cy="3888581"/>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30238" y="411957"/>
            <a:ext cx="6019800" cy="3888581"/>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8" name="Rektangel 17"/>
          <p:cNvSpPr>
            <a:spLocks noChangeArrowheads="1"/>
          </p:cNvSpPr>
          <p:nvPr/>
        </p:nvSpPr>
        <p:spPr bwMode="auto">
          <a:xfrm>
            <a:off x="1905000" y="211348"/>
            <a:ext cx="7239000" cy="792000"/>
          </a:xfrm>
          <a:prstGeom prst="rect">
            <a:avLst/>
          </a:prstGeom>
          <a:solidFill>
            <a:srgbClr val="A8B200">
              <a:alpha val="89804"/>
            </a:srgbClr>
          </a:solidFill>
          <a:ln w="9525">
            <a:noFill/>
            <a:miter lim="800000"/>
            <a:headEnd/>
            <a:tailEnd/>
          </a:ln>
        </p:spPr>
        <p:txBody>
          <a:bodyPr anchor="ctr"/>
          <a:lstStyle/>
          <a:p>
            <a:pPr algn="ctr"/>
            <a:endParaRPr lang="en-GB">
              <a:solidFill>
                <a:srgbClr val="FFFFFF"/>
              </a:solidFill>
            </a:endParaRPr>
          </a:p>
        </p:txBody>
      </p:sp>
      <p:sp>
        <p:nvSpPr>
          <p:cNvPr id="15" name="Rektangel 14"/>
          <p:cNvSpPr/>
          <p:nvPr/>
        </p:nvSpPr>
        <p:spPr>
          <a:xfrm>
            <a:off x="0" y="228600"/>
            <a:ext cx="1854200" cy="11430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1" name="Rektangel 10"/>
          <p:cNvSpPr>
            <a:spLocks noChangeArrowheads="1"/>
          </p:cNvSpPr>
          <p:nvPr/>
        </p:nvSpPr>
        <p:spPr bwMode="auto">
          <a:xfrm>
            <a:off x="0" y="0"/>
            <a:ext cx="9144000" cy="216000"/>
          </a:xfrm>
          <a:prstGeom prst="rect">
            <a:avLst/>
          </a:prstGeom>
          <a:solidFill>
            <a:srgbClr val="D8D500">
              <a:alpha val="78824"/>
            </a:srgbClr>
          </a:solidFill>
          <a:ln w="9525">
            <a:noFill/>
            <a:miter lim="800000"/>
            <a:headEnd/>
            <a:tailEnd/>
          </a:ln>
        </p:spPr>
        <p:txBody>
          <a:bodyPr anchor="ctr"/>
          <a:lstStyle/>
          <a:p>
            <a:pPr algn="ctr"/>
            <a:r>
              <a:rPr lang="sv-SE">
                <a:solidFill>
                  <a:srgbClr val="FFFFFF"/>
                </a:solidFill>
              </a:rPr>
              <a:t> </a:t>
            </a:r>
          </a:p>
        </p:txBody>
      </p:sp>
      <p:pic>
        <p:nvPicPr>
          <p:cNvPr id="8" name="Bildobjekt 15" descr="SIDABLAC.EPS"/>
          <p:cNvPicPr>
            <a:picLocks noChangeAspect="1"/>
          </p:cNvPicPr>
          <p:nvPr userDrawn="1"/>
        </p:nvPicPr>
        <p:blipFill>
          <a:blip r:embed="rId2"/>
          <a:srcRect b="1680"/>
          <a:stretch>
            <a:fillRect/>
          </a:stretch>
        </p:blipFill>
        <p:spPr bwMode="auto">
          <a:xfrm>
            <a:off x="240628" y="380341"/>
            <a:ext cx="1498677" cy="536953"/>
          </a:xfrm>
          <a:prstGeom prst="rect">
            <a:avLst/>
          </a:prstGeom>
          <a:noFill/>
          <a:ln w="9525">
            <a:noFill/>
            <a:miter lim="800000"/>
            <a:headEnd/>
            <a:tailEnd/>
          </a:ln>
        </p:spPr>
      </p:pic>
      <p:sp>
        <p:nvSpPr>
          <p:cNvPr id="9" name="Platshållare för text 2"/>
          <p:cNvSpPr>
            <a:spLocks noGrp="1"/>
          </p:cNvSpPr>
          <p:nvPr>
            <p:ph type="subTitle" idx="1"/>
          </p:nvPr>
        </p:nvSpPr>
        <p:spPr>
          <a:xfrm>
            <a:off x="2301875" y="722764"/>
            <a:ext cx="6613525" cy="264661"/>
          </a:xfrm>
        </p:spPr>
        <p:txBody>
          <a:bodyPr/>
          <a:lstStyle>
            <a:lvl1pPr>
              <a:buFont typeface="Arial" charset="0"/>
              <a:buNone/>
              <a:defRPr sz="1400">
                <a:solidFill>
                  <a:schemeClr val="bg1"/>
                </a:solidFill>
              </a:defRPr>
            </a:lvl1pPr>
          </a:lstStyle>
          <a:p>
            <a:r>
              <a:rPr lang="en-US" dirty="0"/>
              <a:t>Click to edit Master subtitle style</a:t>
            </a:r>
            <a:endParaRPr lang="en-GB" dirty="0"/>
          </a:p>
        </p:txBody>
      </p:sp>
      <p:sp>
        <p:nvSpPr>
          <p:cNvPr id="10" name="Platshållare för rubrik 1"/>
          <p:cNvSpPr>
            <a:spLocks noGrp="1"/>
          </p:cNvSpPr>
          <p:nvPr>
            <p:ph type="ctrTitle"/>
          </p:nvPr>
        </p:nvSpPr>
        <p:spPr>
          <a:xfrm>
            <a:off x="2298700" y="178649"/>
            <a:ext cx="6616700" cy="544115"/>
          </a:xfrm>
        </p:spPr>
        <p:txBody>
          <a:bodyPr/>
          <a:lstStyle>
            <a:lvl1pPr>
              <a:defRPr sz="2800">
                <a:solidFill>
                  <a:schemeClr val="bg1"/>
                </a:solidFill>
              </a:defRPr>
            </a:lvl1pPr>
          </a:lstStyle>
          <a:p>
            <a:r>
              <a:rPr lang="en-US" dirty="0"/>
              <a:t>Click to edit Master title style</a:t>
            </a:r>
            <a:endParaRPr lang="en-GB" dirty="0"/>
          </a:p>
        </p:txBody>
      </p:sp>
      <p:sp>
        <p:nvSpPr>
          <p:cNvPr id="12" name="Picture Placeholder 4"/>
          <p:cNvSpPr>
            <a:spLocks noGrp="1"/>
          </p:cNvSpPr>
          <p:nvPr>
            <p:ph type="pic" sz="quarter" idx="10"/>
          </p:nvPr>
        </p:nvSpPr>
        <p:spPr>
          <a:xfrm>
            <a:off x="1905000" y="1008000"/>
            <a:ext cx="7239000" cy="4125924"/>
          </a:xfrm>
        </p:spPr>
        <p:txBody>
          <a:bodyPr/>
          <a:lstStyle/>
          <a:p>
            <a:endParaRPr lang="sv-S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30238" y="1128713"/>
            <a:ext cx="8229600" cy="31718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8"/>
            <a:ext cx="8229600" cy="857250"/>
          </a:xfrm>
        </p:spPr>
        <p:txBody>
          <a:bodyPr/>
          <a:lstStyle>
            <a:lvl1pPr>
              <a:defRPr/>
            </a:lvl1pPr>
          </a:lstStyle>
          <a:p>
            <a:r>
              <a:rPr lang="en-US"/>
              <a:t>Click to edit Master title style</a:t>
            </a:r>
            <a:endParaRPr lang="sv-SE" dirty="0"/>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30238" y="1221581"/>
            <a:ext cx="3797300" cy="3078956"/>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821238" y="1221581"/>
            <a:ext cx="3776662" cy="3078957"/>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8"/>
            <a:ext cx="8229600" cy="85725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a:prstGeom prst="rect">
            <a:avLst/>
          </a:prstGeo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a:prstGeom prst="rect">
            <a:avLst/>
          </a:prstGeo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30238" y="1128713"/>
            <a:ext cx="8229600" cy="31718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02438" y="411957"/>
            <a:ext cx="2057400" cy="3888581"/>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30238" y="411957"/>
            <a:ext cx="6019800" cy="3888581"/>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p:spPr>
        <p:txBody>
          <a:bodyPr/>
          <a:lstStyle>
            <a:lvl1pPr algn="l">
              <a:defRPr sz="2000" b="1"/>
            </a:lvl1pPr>
          </a:lstStyle>
          <a:p>
            <a:r>
              <a:rPr lang="en-US"/>
              <a:t>Click to edit Master title style</a:t>
            </a:r>
            <a:endParaRPr lang="sv-SE"/>
          </a:p>
        </p:txBody>
      </p:sp>
      <p:sp>
        <p:nvSpPr>
          <p:cNvPr id="3" name="Platshållare för innehåll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ktangel 13"/>
          <p:cNvSpPr>
            <a:spLocks noChangeArrowheads="1"/>
          </p:cNvSpPr>
          <p:nvPr/>
        </p:nvSpPr>
        <p:spPr bwMode="auto">
          <a:xfrm>
            <a:off x="0" y="4572000"/>
            <a:ext cx="9144000" cy="577454"/>
          </a:xfrm>
          <a:prstGeom prst="rect">
            <a:avLst/>
          </a:prstGeom>
          <a:solidFill>
            <a:srgbClr val="B3AB6F"/>
          </a:solidFill>
          <a:ln w="9525">
            <a:noFill/>
            <a:miter lim="800000"/>
            <a:headEnd/>
            <a:tailEnd/>
          </a:ln>
        </p:spPr>
        <p:txBody>
          <a:bodyPr anchor="ctr"/>
          <a:lstStyle/>
          <a:p>
            <a:pPr algn="ctr"/>
            <a:r>
              <a:rPr lang="sv-SE">
                <a:solidFill>
                  <a:srgbClr val="FFFFFF"/>
                </a:solidFill>
              </a:rPr>
              <a:t> </a:t>
            </a:r>
          </a:p>
        </p:txBody>
      </p:sp>
      <p:sp>
        <p:nvSpPr>
          <p:cNvPr id="184322" name="Platshållare för rubrik 1"/>
          <p:cNvSpPr>
            <a:spLocks noGrp="1"/>
          </p:cNvSpPr>
          <p:nvPr>
            <p:ph type="title"/>
          </p:nvPr>
        </p:nvSpPr>
        <p:spPr bwMode="auto">
          <a:xfrm>
            <a:off x="630238" y="324395"/>
            <a:ext cx="8229600" cy="66317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184323" name="Platshållare för text 2"/>
          <p:cNvSpPr>
            <a:spLocks noGrp="1"/>
          </p:cNvSpPr>
          <p:nvPr>
            <p:ph type="body" idx="1"/>
          </p:nvPr>
        </p:nvSpPr>
        <p:spPr bwMode="auto">
          <a:xfrm>
            <a:off x="630238" y="1128713"/>
            <a:ext cx="8229600" cy="3171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dirty="0"/>
              <a:t> Klicka här för att ändra format på bakgrundstexten</a:t>
            </a:r>
          </a:p>
          <a:p>
            <a:pPr lvl="1"/>
            <a:r>
              <a:rPr lang="sv-SE" dirty="0"/>
              <a:t> Nivå två</a:t>
            </a:r>
          </a:p>
        </p:txBody>
      </p:sp>
      <p:pic>
        <p:nvPicPr>
          <p:cNvPr id="184327" name="Bildobjekt 16" descr="SIDAWHIT.EPS"/>
          <p:cNvPicPr>
            <a:picLocks noChangeAspect="1"/>
          </p:cNvPicPr>
          <p:nvPr/>
        </p:nvPicPr>
        <p:blipFill>
          <a:blip r:embed="rId14"/>
          <a:srcRect/>
          <a:stretch>
            <a:fillRect/>
          </a:stretch>
        </p:blipFill>
        <p:spPr bwMode="auto">
          <a:xfrm>
            <a:off x="7814534" y="4643638"/>
            <a:ext cx="1198942" cy="436902"/>
          </a:xfrm>
          <a:prstGeom prst="rect">
            <a:avLst/>
          </a:prstGeom>
          <a:noFill/>
          <a:ln w="9525">
            <a:noFill/>
            <a:miter lim="800000"/>
            <a:headEnd/>
            <a:tailEnd/>
          </a:ln>
        </p:spPr>
      </p:pic>
      <p:sp>
        <p:nvSpPr>
          <p:cNvPr id="12" name="Rektangel 11"/>
          <p:cNvSpPr>
            <a:spLocks noChangeArrowheads="1"/>
          </p:cNvSpPr>
          <p:nvPr/>
        </p:nvSpPr>
        <p:spPr bwMode="auto">
          <a:xfrm>
            <a:off x="0" y="4412457"/>
            <a:ext cx="9144000" cy="159544"/>
          </a:xfrm>
          <a:prstGeom prst="rect">
            <a:avLst/>
          </a:prstGeom>
          <a:solidFill>
            <a:srgbClr val="C7C29A"/>
          </a:solidFill>
          <a:ln w="9525">
            <a:noFill/>
            <a:miter lim="800000"/>
            <a:headEnd/>
            <a:tailEnd/>
          </a:ln>
        </p:spPr>
        <p:txBody>
          <a:bodyPr anchor="ctr"/>
          <a:lstStyle/>
          <a:p>
            <a:pPr algn="ctr"/>
            <a:r>
              <a:rPr lang="sv-SE">
                <a:solidFill>
                  <a:srgbClr val="FFFFFF"/>
                </a:solidFill>
              </a:rPr>
              <a:t> </a:t>
            </a:r>
          </a:p>
        </p:txBody>
      </p:sp>
    </p:spTree>
  </p:cSld>
  <p:clrMap bg1="lt1" tx1="dk1" bg2="lt2" tx2="dk2" accent1="accent1" accent2="accent2" accent3="accent3" accent4="accent4" accent5="accent5" accent6="accent6" hlink="hlink" folHlink="folHlink"/>
  <p:sldLayoutIdLst>
    <p:sldLayoutId id="2147483657" r:id="rId1"/>
    <p:sldLayoutId id="2147483740"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57200" rtl="0" eaLnBrk="1" fontAlgn="base" hangingPunct="1">
        <a:spcBef>
          <a:spcPct val="0"/>
        </a:spcBef>
        <a:spcAft>
          <a:spcPct val="0"/>
        </a:spcAft>
        <a:defRPr sz="3600">
          <a:solidFill>
            <a:schemeClr val="tx1"/>
          </a:solidFill>
          <a:latin typeface="+mj-lt"/>
          <a:ea typeface="+mj-ea"/>
          <a:cs typeface="+mj-cs"/>
        </a:defRPr>
      </a:lvl1pPr>
      <a:lvl2pPr algn="l" defTabSz="457200" rtl="0" eaLnBrk="1" fontAlgn="base" hangingPunct="1">
        <a:spcBef>
          <a:spcPct val="0"/>
        </a:spcBef>
        <a:spcAft>
          <a:spcPct val="0"/>
        </a:spcAft>
        <a:defRPr sz="3600">
          <a:solidFill>
            <a:schemeClr val="tx1"/>
          </a:solidFill>
          <a:latin typeface="Arial" charset="0"/>
          <a:ea typeface="ＭＳ Ｐゴシック" pitchFamily="34" charset="-128"/>
        </a:defRPr>
      </a:lvl2pPr>
      <a:lvl3pPr algn="l" defTabSz="457200" rtl="0" eaLnBrk="1" fontAlgn="base" hangingPunct="1">
        <a:spcBef>
          <a:spcPct val="0"/>
        </a:spcBef>
        <a:spcAft>
          <a:spcPct val="0"/>
        </a:spcAft>
        <a:defRPr sz="3600">
          <a:solidFill>
            <a:schemeClr val="tx1"/>
          </a:solidFill>
          <a:latin typeface="Arial" charset="0"/>
          <a:ea typeface="ＭＳ Ｐゴシック" pitchFamily="34" charset="-128"/>
        </a:defRPr>
      </a:lvl3pPr>
      <a:lvl4pPr algn="l" defTabSz="457200" rtl="0" eaLnBrk="1" fontAlgn="base" hangingPunct="1">
        <a:spcBef>
          <a:spcPct val="0"/>
        </a:spcBef>
        <a:spcAft>
          <a:spcPct val="0"/>
        </a:spcAft>
        <a:defRPr sz="3600">
          <a:solidFill>
            <a:schemeClr val="tx1"/>
          </a:solidFill>
          <a:latin typeface="Arial" charset="0"/>
          <a:ea typeface="ＭＳ Ｐゴシック" pitchFamily="34" charset="-128"/>
        </a:defRPr>
      </a:lvl4pPr>
      <a:lvl5pPr algn="l" defTabSz="457200" rtl="0" eaLnBrk="1" fontAlgn="base" hangingPunct="1">
        <a:spcBef>
          <a:spcPct val="0"/>
        </a:spcBef>
        <a:spcAft>
          <a:spcPct val="0"/>
        </a:spcAft>
        <a:defRPr sz="3600">
          <a:solidFill>
            <a:schemeClr val="tx1"/>
          </a:solidFill>
          <a:latin typeface="Arial" charset="0"/>
          <a:ea typeface="ＭＳ Ｐゴシック" pitchFamily="34" charset="-128"/>
        </a:defRPr>
      </a:lvl5pPr>
      <a:lvl6pPr marL="457200" algn="l" defTabSz="457200" rtl="0" eaLnBrk="1" fontAlgn="base" hangingPunct="1">
        <a:spcBef>
          <a:spcPct val="0"/>
        </a:spcBef>
        <a:spcAft>
          <a:spcPct val="0"/>
        </a:spcAft>
        <a:defRPr sz="3600">
          <a:solidFill>
            <a:schemeClr val="tx1"/>
          </a:solidFill>
          <a:latin typeface="Arial" charset="0"/>
          <a:ea typeface="ＭＳ Ｐゴシック" pitchFamily="34" charset="-128"/>
        </a:defRPr>
      </a:lvl6pPr>
      <a:lvl7pPr marL="914400" algn="l" defTabSz="457200" rtl="0" eaLnBrk="1" fontAlgn="base" hangingPunct="1">
        <a:spcBef>
          <a:spcPct val="0"/>
        </a:spcBef>
        <a:spcAft>
          <a:spcPct val="0"/>
        </a:spcAft>
        <a:defRPr sz="3600">
          <a:solidFill>
            <a:schemeClr val="tx1"/>
          </a:solidFill>
          <a:latin typeface="Arial" charset="0"/>
          <a:ea typeface="ＭＳ Ｐゴシック" pitchFamily="34" charset="-128"/>
        </a:defRPr>
      </a:lvl7pPr>
      <a:lvl8pPr marL="1371600" algn="l" defTabSz="457200" rtl="0" eaLnBrk="1" fontAlgn="base" hangingPunct="1">
        <a:spcBef>
          <a:spcPct val="0"/>
        </a:spcBef>
        <a:spcAft>
          <a:spcPct val="0"/>
        </a:spcAft>
        <a:defRPr sz="3600">
          <a:solidFill>
            <a:schemeClr val="tx1"/>
          </a:solidFill>
          <a:latin typeface="Arial" charset="0"/>
          <a:ea typeface="ＭＳ Ｐゴシック" pitchFamily="34" charset="-128"/>
        </a:defRPr>
      </a:lvl8pPr>
      <a:lvl9pPr marL="1828800" algn="l" defTabSz="457200" rtl="0" eaLnBrk="1" fontAlgn="base" hangingPunct="1">
        <a:spcBef>
          <a:spcPct val="0"/>
        </a:spcBef>
        <a:spcAft>
          <a:spcPct val="0"/>
        </a:spcAft>
        <a:defRPr sz="3600">
          <a:solidFill>
            <a:schemeClr val="tx1"/>
          </a:solidFill>
          <a:latin typeface="Arial" charset="0"/>
          <a:ea typeface="ＭＳ Ｐゴシック" pitchFamily="34" charset="-128"/>
        </a:defRPr>
      </a:lvl9pPr>
    </p:titleStyle>
    <p:bodyStyle>
      <a:lvl1pPr marL="0" indent="0" algn="l" defTabSz="457200" rtl="0" eaLnBrk="1" fontAlgn="base" hangingPunct="1">
        <a:spcBef>
          <a:spcPct val="25000"/>
        </a:spcBef>
        <a:spcAft>
          <a:spcPct val="0"/>
        </a:spcAft>
        <a:buFont typeface="Arial" charset="0"/>
        <a:buChar char="•"/>
        <a:defRPr sz="2400">
          <a:solidFill>
            <a:schemeClr val="tx1"/>
          </a:solidFill>
          <a:latin typeface="+mn-lt"/>
          <a:ea typeface="+mn-ea"/>
          <a:cs typeface="+mn-cs"/>
        </a:defRPr>
      </a:lvl1pPr>
      <a:lvl2pPr marL="171450" indent="-168275" algn="l" defTabSz="457200" rtl="0" eaLnBrk="1" fontAlgn="base" hangingPunct="1">
        <a:spcBef>
          <a:spcPct val="25000"/>
        </a:spcBef>
        <a:spcAft>
          <a:spcPct val="0"/>
        </a:spcAft>
        <a:buFont typeface="Arial" charset="0"/>
        <a:buChar char="–"/>
        <a:defRPr sz="1600">
          <a:solidFill>
            <a:schemeClr val="tx1"/>
          </a:solidFill>
          <a:latin typeface="+mn-lt"/>
          <a:ea typeface="+mn-ea"/>
        </a:defRPr>
      </a:lvl2pPr>
      <a:lvl3pPr marL="2797175" indent="-103188" algn="l" defTabSz="457200" rtl="0" eaLnBrk="1" fontAlgn="base" hangingPunct="1">
        <a:spcBef>
          <a:spcPct val="25000"/>
        </a:spcBef>
        <a:spcAft>
          <a:spcPct val="0"/>
        </a:spcAft>
        <a:buFont typeface="Arial" charset="0"/>
        <a:buChar char="•"/>
        <a:defRPr sz="1600">
          <a:solidFill>
            <a:schemeClr val="tx1"/>
          </a:solidFill>
          <a:latin typeface="+mn-lt"/>
          <a:ea typeface="+mn-ea"/>
        </a:defRPr>
      </a:lvl3pPr>
      <a:lvl4pPr marL="2976563" indent="60325" algn="l" defTabSz="457200" rtl="0" eaLnBrk="1" fontAlgn="base" hangingPunct="1">
        <a:spcBef>
          <a:spcPct val="25000"/>
        </a:spcBef>
        <a:spcAft>
          <a:spcPct val="0"/>
        </a:spcAft>
        <a:buFont typeface="Arial" charset="0"/>
        <a:buChar char="–"/>
        <a:defRPr sz="1600">
          <a:solidFill>
            <a:schemeClr val="tx1"/>
          </a:solidFill>
          <a:latin typeface="+mn-lt"/>
          <a:ea typeface="+mn-ea"/>
        </a:defRPr>
      </a:lvl4pPr>
      <a:lvl5pPr marL="3267075" indent="-50800" algn="l" defTabSz="457200" rtl="0" eaLnBrk="1" fontAlgn="base" hangingPunct="1">
        <a:spcBef>
          <a:spcPct val="25000"/>
        </a:spcBef>
        <a:spcAft>
          <a:spcPct val="0"/>
        </a:spcAft>
        <a:buFont typeface="Arial" charset="0"/>
        <a:buChar char="»"/>
        <a:defRPr sz="1600">
          <a:solidFill>
            <a:schemeClr val="tx1"/>
          </a:solidFill>
          <a:latin typeface="+mn-lt"/>
          <a:ea typeface="+mn-ea"/>
        </a:defRPr>
      </a:lvl5pPr>
      <a:lvl6pPr marL="3724275" indent="-50800" algn="l" defTabSz="457200" rtl="0" eaLnBrk="1" fontAlgn="base" hangingPunct="1">
        <a:spcBef>
          <a:spcPct val="25000"/>
        </a:spcBef>
        <a:spcAft>
          <a:spcPct val="0"/>
        </a:spcAft>
        <a:buFont typeface="Arial" charset="0"/>
        <a:buChar char="»"/>
        <a:defRPr sz="1600">
          <a:solidFill>
            <a:schemeClr val="tx1"/>
          </a:solidFill>
          <a:latin typeface="+mn-lt"/>
          <a:ea typeface="+mn-ea"/>
        </a:defRPr>
      </a:lvl6pPr>
      <a:lvl7pPr marL="4181475" indent="-50800" algn="l" defTabSz="457200" rtl="0" eaLnBrk="1" fontAlgn="base" hangingPunct="1">
        <a:spcBef>
          <a:spcPct val="25000"/>
        </a:spcBef>
        <a:spcAft>
          <a:spcPct val="0"/>
        </a:spcAft>
        <a:buFont typeface="Arial" charset="0"/>
        <a:buChar char="»"/>
        <a:defRPr sz="1600">
          <a:solidFill>
            <a:schemeClr val="tx1"/>
          </a:solidFill>
          <a:latin typeface="+mn-lt"/>
          <a:ea typeface="+mn-ea"/>
        </a:defRPr>
      </a:lvl7pPr>
      <a:lvl8pPr marL="4638675" indent="-50800" algn="l" defTabSz="457200" rtl="0" eaLnBrk="1" fontAlgn="base" hangingPunct="1">
        <a:spcBef>
          <a:spcPct val="25000"/>
        </a:spcBef>
        <a:spcAft>
          <a:spcPct val="0"/>
        </a:spcAft>
        <a:buFont typeface="Arial" charset="0"/>
        <a:buChar char="»"/>
        <a:defRPr sz="1600">
          <a:solidFill>
            <a:schemeClr val="tx1"/>
          </a:solidFill>
          <a:latin typeface="+mn-lt"/>
          <a:ea typeface="+mn-ea"/>
        </a:defRPr>
      </a:lvl8pPr>
      <a:lvl9pPr marL="5095875" indent="-50800" algn="l" defTabSz="457200" rtl="0" eaLnBrk="1" fontAlgn="base" hangingPunct="1">
        <a:spcBef>
          <a:spcPct val="25000"/>
        </a:spcBef>
        <a:spcAft>
          <a:spcPct val="0"/>
        </a:spcAft>
        <a:buFont typeface="Arial" charset="0"/>
        <a:buChar char="»"/>
        <a:defRPr sz="16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ktangel 13"/>
          <p:cNvSpPr>
            <a:spLocks noChangeArrowheads="1"/>
          </p:cNvSpPr>
          <p:nvPr/>
        </p:nvSpPr>
        <p:spPr bwMode="auto">
          <a:xfrm>
            <a:off x="0" y="4572000"/>
            <a:ext cx="9144000" cy="577454"/>
          </a:xfrm>
          <a:prstGeom prst="rect">
            <a:avLst/>
          </a:prstGeom>
          <a:solidFill>
            <a:srgbClr val="AA4984"/>
          </a:solidFill>
          <a:ln w="9525">
            <a:noFill/>
            <a:miter lim="800000"/>
            <a:headEnd/>
            <a:tailEnd/>
          </a:ln>
        </p:spPr>
        <p:txBody>
          <a:bodyPr anchor="ctr"/>
          <a:lstStyle/>
          <a:p>
            <a:pPr algn="ctr"/>
            <a:r>
              <a:rPr lang="sv-SE">
                <a:solidFill>
                  <a:srgbClr val="FFFFFF"/>
                </a:solidFill>
              </a:rPr>
              <a:t> </a:t>
            </a:r>
          </a:p>
        </p:txBody>
      </p:sp>
      <p:sp>
        <p:nvSpPr>
          <p:cNvPr id="12" name="Rektangel 11"/>
          <p:cNvSpPr>
            <a:spLocks noChangeArrowheads="1"/>
          </p:cNvSpPr>
          <p:nvPr/>
        </p:nvSpPr>
        <p:spPr bwMode="auto">
          <a:xfrm>
            <a:off x="0" y="4412457"/>
            <a:ext cx="9144000" cy="159544"/>
          </a:xfrm>
          <a:prstGeom prst="rect">
            <a:avLst/>
          </a:prstGeom>
          <a:solidFill>
            <a:srgbClr val="D395BE"/>
          </a:solidFill>
          <a:ln w="9525">
            <a:noFill/>
            <a:miter lim="800000"/>
            <a:headEnd/>
            <a:tailEnd/>
          </a:ln>
        </p:spPr>
        <p:txBody>
          <a:bodyPr anchor="ctr"/>
          <a:lstStyle/>
          <a:p>
            <a:pPr algn="ctr"/>
            <a:r>
              <a:rPr lang="sv-SE">
                <a:solidFill>
                  <a:srgbClr val="FFFFFF"/>
                </a:solidFill>
              </a:rPr>
              <a:t> </a:t>
            </a:r>
          </a:p>
        </p:txBody>
      </p:sp>
      <p:pic>
        <p:nvPicPr>
          <p:cNvPr id="7" name="Bildobjekt 16" descr="SIDAWHIT.EPS"/>
          <p:cNvPicPr>
            <a:picLocks noChangeAspect="1"/>
          </p:cNvPicPr>
          <p:nvPr userDrawn="1"/>
        </p:nvPicPr>
        <p:blipFill>
          <a:blip r:embed="rId14"/>
          <a:srcRect/>
          <a:stretch>
            <a:fillRect/>
          </a:stretch>
        </p:blipFill>
        <p:spPr bwMode="auto">
          <a:xfrm>
            <a:off x="7814534" y="4643638"/>
            <a:ext cx="1198942" cy="436902"/>
          </a:xfrm>
          <a:prstGeom prst="rect">
            <a:avLst/>
          </a:prstGeom>
          <a:noFill/>
          <a:ln w="9525">
            <a:noFill/>
            <a:miter lim="800000"/>
            <a:headEnd/>
            <a:tailEnd/>
          </a:ln>
        </p:spPr>
      </p:pic>
      <p:sp>
        <p:nvSpPr>
          <p:cNvPr id="8" name="Platshållare för rubrik 1"/>
          <p:cNvSpPr>
            <a:spLocks noGrp="1"/>
          </p:cNvSpPr>
          <p:nvPr>
            <p:ph type="title"/>
          </p:nvPr>
        </p:nvSpPr>
        <p:spPr bwMode="auto">
          <a:xfrm>
            <a:off x="630238" y="324395"/>
            <a:ext cx="8229600" cy="66317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9" name="Platshållare för text 2"/>
          <p:cNvSpPr>
            <a:spLocks noGrp="1"/>
          </p:cNvSpPr>
          <p:nvPr>
            <p:ph type="body" idx="1"/>
          </p:nvPr>
        </p:nvSpPr>
        <p:spPr bwMode="auto">
          <a:xfrm>
            <a:off x="630238" y="1128713"/>
            <a:ext cx="8229600" cy="3171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dirty="0"/>
              <a:t> Klicka här för att ändra format på bakgrundstexten</a:t>
            </a:r>
          </a:p>
          <a:p>
            <a:pPr lvl="1"/>
            <a:r>
              <a:rPr lang="sv-SE" dirty="0"/>
              <a:t> Nivå två</a:t>
            </a:r>
          </a:p>
        </p:txBody>
      </p:sp>
    </p:spTree>
  </p:cSld>
  <p:clrMap bg1="lt1" tx1="dk1" bg2="lt2" tx2="dk2" accent1="accent1" accent2="accent2" accent3="accent3" accent4="accent4" accent5="accent5" accent6="accent6" hlink="hlink" folHlink="folHlink"/>
  <p:sldLayoutIdLst>
    <p:sldLayoutId id="2147483661" r:id="rId1"/>
    <p:sldLayoutId id="2147483741"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457200" rtl="0" eaLnBrk="0" fontAlgn="base" hangingPunct="0">
        <a:spcBef>
          <a:spcPct val="0"/>
        </a:spcBef>
        <a:spcAft>
          <a:spcPct val="0"/>
        </a:spcAft>
        <a:defRPr sz="3600">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5pPr>
      <a:lvl6pPr marL="4572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6pPr>
      <a:lvl7pPr marL="9144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7pPr>
      <a:lvl8pPr marL="13716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8pPr>
      <a:lvl9pPr marL="18288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9pPr>
    </p:titleStyle>
    <p:bodyStyle>
      <a:lvl1pPr algn="l" defTabSz="457200" rtl="0" eaLnBrk="0" fontAlgn="base" hangingPunct="0">
        <a:spcBef>
          <a:spcPct val="25000"/>
        </a:spcBef>
        <a:spcAft>
          <a:spcPct val="0"/>
        </a:spcAft>
        <a:buFont typeface="Arial" charset="0"/>
        <a:buChar char="•"/>
        <a:defRPr sz="2400">
          <a:solidFill>
            <a:srgbClr val="000000"/>
          </a:solidFill>
          <a:latin typeface="+mn-lt"/>
          <a:ea typeface="+mn-ea"/>
          <a:cs typeface="+mn-cs"/>
        </a:defRPr>
      </a:lvl1pPr>
      <a:lvl2pPr marL="171450" indent="-168275" algn="l" defTabSz="457200" rtl="0" eaLnBrk="0" fontAlgn="base" hangingPunct="0">
        <a:spcBef>
          <a:spcPct val="25000"/>
        </a:spcBef>
        <a:spcAft>
          <a:spcPct val="0"/>
        </a:spcAft>
        <a:buFont typeface="Arial" charset="0"/>
        <a:buChar char="–"/>
        <a:defRPr sz="1600">
          <a:solidFill>
            <a:srgbClr val="000000"/>
          </a:solidFill>
          <a:latin typeface="+mn-lt"/>
          <a:ea typeface="+mn-ea"/>
        </a:defRPr>
      </a:lvl2pPr>
      <a:lvl3pPr marL="276225" indent="-103188" algn="l" defTabSz="457200" rtl="0" eaLnBrk="0" fontAlgn="base" hangingPunct="0">
        <a:spcBef>
          <a:spcPct val="25000"/>
        </a:spcBef>
        <a:spcAft>
          <a:spcPct val="0"/>
        </a:spcAft>
        <a:buFont typeface="Arial" charset="0"/>
        <a:buChar char="•"/>
        <a:defRPr sz="1600">
          <a:solidFill>
            <a:schemeClr val="tx1"/>
          </a:solidFill>
          <a:latin typeface="+mn-lt"/>
          <a:ea typeface="+mn-ea"/>
        </a:defRPr>
      </a:lvl3pPr>
      <a:lvl4pPr marL="509588" indent="60325" algn="l" defTabSz="457200" rtl="0" eaLnBrk="0" fontAlgn="base" hangingPunct="0">
        <a:spcBef>
          <a:spcPct val="25000"/>
        </a:spcBef>
        <a:spcAft>
          <a:spcPct val="0"/>
        </a:spcAft>
        <a:buFont typeface="Arial" charset="0"/>
        <a:buChar char="–"/>
        <a:defRPr sz="1600">
          <a:solidFill>
            <a:schemeClr val="tx1"/>
          </a:solidFill>
          <a:latin typeface="+mn-lt"/>
          <a:ea typeface="+mn-ea"/>
        </a:defRPr>
      </a:lvl4pPr>
      <a:lvl5pPr marL="801688" indent="-50800" algn="l" defTabSz="457200" rtl="0" eaLnBrk="0" fontAlgn="base" hangingPunct="0">
        <a:spcBef>
          <a:spcPct val="25000"/>
        </a:spcBef>
        <a:spcAft>
          <a:spcPct val="0"/>
        </a:spcAft>
        <a:buFont typeface="Arial" charset="0"/>
        <a:buChar char="»"/>
        <a:defRPr sz="1600">
          <a:solidFill>
            <a:schemeClr val="tx1"/>
          </a:solidFill>
          <a:latin typeface="+mn-lt"/>
          <a:ea typeface="+mn-ea"/>
        </a:defRPr>
      </a:lvl5pPr>
      <a:lvl6pPr marL="1258888" indent="-50800" algn="l" defTabSz="457200" rtl="0" eaLnBrk="0" fontAlgn="base" hangingPunct="0">
        <a:spcBef>
          <a:spcPct val="25000"/>
        </a:spcBef>
        <a:spcAft>
          <a:spcPct val="0"/>
        </a:spcAft>
        <a:buFont typeface="Arial" charset="0"/>
        <a:buChar char="»"/>
        <a:defRPr sz="1600">
          <a:solidFill>
            <a:schemeClr val="tx1"/>
          </a:solidFill>
          <a:latin typeface="+mn-lt"/>
          <a:ea typeface="+mn-ea"/>
        </a:defRPr>
      </a:lvl6pPr>
      <a:lvl7pPr marL="1716088" indent="-50800" algn="l" defTabSz="457200" rtl="0" eaLnBrk="0" fontAlgn="base" hangingPunct="0">
        <a:spcBef>
          <a:spcPct val="25000"/>
        </a:spcBef>
        <a:spcAft>
          <a:spcPct val="0"/>
        </a:spcAft>
        <a:buFont typeface="Arial" charset="0"/>
        <a:buChar char="»"/>
        <a:defRPr sz="1600">
          <a:solidFill>
            <a:schemeClr val="tx1"/>
          </a:solidFill>
          <a:latin typeface="+mn-lt"/>
          <a:ea typeface="+mn-ea"/>
        </a:defRPr>
      </a:lvl7pPr>
      <a:lvl8pPr marL="2173288" indent="-50800" algn="l" defTabSz="457200" rtl="0" eaLnBrk="0" fontAlgn="base" hangingPunct="0">
        <a:spcBef>
          <a:spcPct val="25000"/>
        </a:spcBef>
        <a:spcAft>
          <a:spcPct val="0"/>
        </a:spcAft>
        <a:buFont typeface="Arial" charset="0"/>
        <a:buChar char="»"/>
        <a:defRPr sz="1600">
          <a:solidFill>
            <a:schemeClr val="tx1"/>
          </a:solidFill>
          <a:latin typeface="+mn-lt"/>
          <a:ea typeface="+mn-ea"/>
        </a:defRPr>
      </a:lvl8pPr>
      <a:lvl9pPr marL="2630488" indent="-50800" algn="l" defTabSz="457200" rtl="0" eaLnBrk="0" fontAlgn="base" hangingPunct="0">
        <a:spcBef>
          <a:spcPct val="25000"/>
        </a:spcBef>
        <a:spcAft>
          <a:spcPct val="0"/>
        </a:spcAft>
        <a:buFont typeface="Arial" charset="0"/>
        <a:buChar char="»"/>
        <a:defRPr sz="16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ktangel 13"/>
          <p:cNvSpPr>
            <a:spLocks noChangeArrowheads="1"/>
          </p:cNvSpPr>
          <p:nvPr/>
        </p:nvSpPr>
        <p:spPr bwMode="auto">
          <a:xfrm>
            <a:off x="0" y="4572000"/>
            <a:ext cx="9144000" cy="577454"/>
          </a:xfrm>
          <a:prstGeom prst="rect">
            <a:avLst/>
          </a:prstGeom>
          <a:solidFill>
            <a:srgbClr val="5E676C"/>
          </a:solidFill>
          <a:ln w="9525">
            <a:noFill/>
            <a:miter lim="800000"/>
            <a:headEnd/>
            <a:tailEnd/>
          </a:ln>
        </p:spPr>
        <p:txBody>
          <a:bodyPr anchor="ctr"/>
          <a:lstStyle/>
          <a:p>
            <a:pPr algn="ctr"/>
            <a:r>
              <a:rPr lang="sv-SE">
                <a:solidFill>
                  <a:srgbClr val="FFFFFF"/>
                </a:solidFill>
              </a:rPr>
              <a:t> </a:t>
            </a:r>
          </a:p>
        </p:txBody>
      </p:sp>
      <p:sp>
        <p:nvSpPr>
          <p:cNvPr id="12" name="Rektangel 11"/>
          <p:cNvSpPr>
            <a:spLocks noChangeArrowheads="1"/>
          </p:cNvSpPr>
          <p:nvPr/>
        </p:nvSpPr>
        <p:spPr bwMode="auto">
          <a:xfrm>
            <a:off x="0" y="4412457"/>
            <a:ext cx="9144000" cy="159544"/>
          </a:xfrm>
          <a:prstGeom prst="rect">
            <a:avLst/>
          </a:prstGeom>
          <a:solidFill>
            <a:srgbClr val="949A9E"/>
          </a:solidFill>
          <a:ln w="9525">
            <a:noFill/>
            <a:miter lim="800000"/>
            <a:headEnd/>
            <a:tailEnd/>
          </a:ln>
        </p:spPr>
        <p:txBody>
          <a:bodyPr anchor="ctr"/>
          <a:lstStyle/>
          <a:p>
            <a:pPr algn="ctr"/>
            <a:r>
              <a:rPr lang="sv-SE">
                <a:solidFill>
                  <a:srgbClr val="FFFFFF"/>
                </a:solidFill>
              </a:rPr>
              <a:t> </a:t>
            </a:r>
          </a:p>
        </p:txBody>
      </p:sp>
      <p:pic>
        <p:nvPicPr>
          <p:cNvPr id="7" name="Bildobjekt 16" descr="SIDAWHIT.EPS"/>
          <p:cNvPicPr>
            <a:picLocks noChangeAspect="1"/>
          </p:cNvPicPr>
          <p:nvPr userDrawn="1"/>
        </p:nvPicPr>
        <p:blipFill>
          <a:blip r:embed="rId13"/>
          <a:srcRect/>
          <a:stretch>
            <a:fillRect/>
          </a:stretch>
        </p:blipFill>
        <p:spPr bwMode="auto">
          <a:xfrm>
            <a:off x="7814534" y="4643638"/>
            <a:ext cx="1198942" cy="436902"/>
          </a:xfrm>
          <a:prstGeom prst="rect">
            <a:avLst/>
          </a:prstGeom>
          <a:noFill/>
          <a:ln w="9525">
            <a:noFill/>
            <a:miter lim="800000"/>
            <a:headEnd/>
            <a:tailEnd/>
          </a:ln>
        </p:spPr>
      </p:pic>
      <p:sp>
        <p:nvSpPr>
          <p:cNvPr id="8" name="Platshållare för rubrik 1"/>
          <p:cNvSpPr>
            <a:spLocks noGrp="1"/>
          </p:cNvSpPr>
          <p:nvPr>
            <p:ph type="title"/>
          </p:nvPr>
        </p:nvSpPr>
        <p:spPr bwMode="auto">
          <a:xfrm>
            <a:off x="630238" y="324395"/>
            <a:ext cx="8229600" cy="66317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9" name="Platshållare för text 2"/>
          <p:cNvSpPr>
            <a:spLocks noGrp="1"/>
          </p:cNvSpPr>
          <p:nvPr>
            <p:ph type="body" idx="1"/>
          </p:nvPr>
        </p:nvSpPr>
        <p:spPr bwMode="auto">
          <a:xfrm>
            <a:off x="630238" y="1128713"/>
            <a:ext cx="8229600" cy="3171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dirty="0"/>
              <a:t> Klicka här för att ändra format på bakgrundstexten</a:t>
            </a:r>
          </a:p>
          <a:p>
            <a:pPr lvl="1"/>
            <a:r>
              <a:rPr lang="sv-SE" dirty="0"/>
              <a:t> Nivå två</a:t>
            </a:r>
          </a:p>
        </p:txBody>
      </p:sp>
    </p:spTree>
  </p:cSld>
  <p:clrMap bg1="lt1" tx1="dk1" bg2="lt2" tx2="dk2" accent1="accent1" accent2="accent2" accent3="accent3" accent4="accent4" accent5="accent5" accent6="accent6" hlink="hlink" folHlink="folHlink"/>
  <p:sldLayoutIdLst>
    <p:sldLayoutId id="214748366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457200" rtl="0" eaLnBrk="0" fontAlgn="base" hangingPunct="0">
        <a:spcBef>
          <a:spcPct val="0"/>
        </a:spcBef>
        <a:spcAft>
          <a:spcPct val="0"/>
        </a:spcAft>
        <a:defRPr sz="3600">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5pPr>
      <a:lvl6pPr marL="4572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6pPr>
      <a:lvl7pPr marL="9144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7pPr>
      <a:lvl8pPr marL="13716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8pPr>
      <a:lvl9pPr marL="18288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9pPr>
    </p:titleStyle>
    <p:bodyStyle>
      <a:lvl1pPr algn="l" defTabSz="457200" rtl="0" eaLnBrk="0" fontAlgn="base" hangingPunct="0">
        <a:spcBef>
          <a:spcPct val="25000"/>
        </a:spcBef>
        <a:spcAft>
          <a:spcPct val="0"/>
        </a:spcAft>
        <a:buFont typeface="Arial" charset="0"/>
        <a:buChar char="•"/>
        <a:defRPr sz="2400">
          <a:solidFill>
            <a:srgbClr val="000000"/>
          </a:solidFill>
          <a:latin typeface="+mn-lt"/>
          <a:ea typeface="+mn-ea"/>
          <a:cs typeface="+mn-cs"/>
        </a:defRPr>
      </a:lvl1pPr>
      <a:lvl2pPr marL="171450" indent="-168275" algn="l" defTabSz="457200" rtl="0" eaLnBrk="0" fontAlgn="base" hangingPunct="0">
        <a:spcBef>
          <a:spcPct val="25000"/>
        </a:spcBef>
        <a:spcAft>
          <a:spcPct val="0"/>
        </a:spcAft>
        <a:buFont typeface="Arial" charset="0"/>
        <a:buChar char="–"/>
        <a:defRPr sz="1600">
          <a:solidFill>
            <a:srgbClr val="000000"/>
          </a:solidFill>
          <a:latin typeface="+mn-lt"/>
          <a:ea typeface="+mn-ea"/>
        </a:defRPr>
      </a:lvl2pPr>
      <a:lvl3pPr marL="276225" indent="-103188" algn="l" defTabSz="457200" rtl="0" eaLnBrk="0" fontAlgn="base" hangingPunct="0">
        <a:spcBef>
          <a:spcPct val="25000"/>
        </a:spcBef>
        <a:spcAft>
          <a:spcPct val="0"/>
        </a:spcAft>
        <a:buFont typeface="Arial" charset="0"/>
        <a:buChar char="•"/>
        <a:defRPr sz="1600">
          <a:solidFill>
            <a:srgbClr val="000000"/>
          </a:solidFill>
          <a:latin typeface="+mn-lt"/>
          <a:ea typeface="+mn-ea"/>
        </a:defRPr>
      </a:lvl3pPr>
      <a:lvl4pPr marL="509588" indent="60325" algn="l" defTabSz="457200" rtl="0" eaLnBrk="0" fontAlgn="base" hangingPunct="0">
        <a:spcBef>
          <a:spcPct val="25000"/>
        </a:spcBef>
        <a:spcAft>
          <a:spcPct val="0"/>
        </a:spcAft>
        <a:buFont typeface="Arial" charset="0"/>
        <a:buChar char="–"/>
        <a:defRPr sz="1600">
          <a:solidFill>
            <a:srgbClr val="000000"/>
          </a:solidFill>
          <a:latin typeface="+mn-lt"/>
          <a:ea typeface="+mn-ea"/>
        </a:defRPr>
      </a:lvl4pPr>
      <a:lvl5pPr marL="8016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5pPr>
      <a:lvl6pPr marL="12588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6pPr>
      <a:lvl7pPr marL="17160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7pPr>
      <a:lvl8pPr marL="21732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8pPr>
      <a:lvl9pPr marL="26304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ktangel 13"/>
          <p:cNvSpPr>
            <a:spLocks noChangeArrowheads="1"/>
          </p:cNvSpPr>
          <p:nvPr/>
        </p:nvSpPr>
        <p:spPr bwMode="auto">
          <a:xfrm>
            <a:off x="0" y="4572000"/>
            <a:ext cx="9144000" cy="577454"/>
          </a:xfrm>
          <a:prstGeom prst="rect">
            <a:avLst/>
          </a:prstGeom>
          <a:solidFill>
            <a:srgbClr val="0090AE"/>
          </a:solidFill>
          <a:ln w="9525">
            <a:noFill/>
            <a:miter lim="800000"/>
            <a:headEnd/>
            <a:tailEnd/>
          </a:ln>
        </p:spPr>
        <p:txBody>
          <a:bodyPr anchor="ctr"/>
          <a:lstStyle/>
          <a:p>
            <a:pPr algn="ctr"/>
            <a:r>
              <a:rPr lang="sv-SE">
                <a:solidFill>
                  <a:srgbClr val="FFFFFF"/>
                </a:solidFill>
              </a:rPr>
              <a:t> </a:t>
            </a:r>
          </a:p>
        </p:txBody>
      </p:sp>
      <p:sp>
        <p:nvSpPr>
          <p:cNvPr id="12" name="Rektangel 11"/>
          <p:cNvSpPr>
            <a:spLocks noChangeArrowheads="1"/>
          </p:cNvSpPr>
          <p:nvPr/>
        </p:nvSpPr>
        <p:spPr bwMode="auto">
          <a:xfrm>
            <a:off x="0" y="4412457"/>
            <a:ext cx="9144000" cy="159544"/>
          </a:xfrm>
          <a:prstGeom prst="rect">
            <a:avLst/>
          </a:prstGeom>
          <a:solidFill>
            <a:srgbClr val="50BDCB"/>
          </a:solidFill>
          <a:ln w="9525">
            <a:noFill/>
            <a:miter lim="800000"/>
            <a:headEnd/>
            <a:tailEnd/>
          </a:ln>
        </p:spPr>
        <p:txBody>
          <a:bodyPr anchor="ctr"/>
          <a:lstStyle/>
          <a:p>
            <a:pPr algn="ctr"/>
            <a:r>
              <a:rPr lang="sv-SE">
                <a:solidFill>
                  <a:srgbClr val="FFFFFF"/>
                </a:solidFill>
              </a:rPr>
              <a:t> </a:t>
            </a:r>
          </a:p>
        </p:txBody>
      </p:sp>
      <p:pic>
        <p:nvPicPr>
          <p:cNvPr id="7" name="Bildobjekt 16" descr="SIDAWHIT.EPS"/>
          <p:cNvPicPr>
            <a:picLocks noChangeAspect="1"/>
          </p:cNvPicPr>
          <p:nvPr userDrawn="1"/>
        </p:nvPicPr>
        <p:blipFill>
          <a:blip r:embed="rId13"/>
          <a:srcRect/>
          <a:stretch>
            <a:fillRect/>
          </a:stretch>
        </p:blipFill>
        <p:spPr bwMode="auto">
          <a:xfrm>
            <a:off x="7814534" y="4643638"/>
            <a:ext cx="1198942" cy="436902"/>
          </a:xfrm>
          <a:prstGeom prst="rect">
            <a:avLst/>
          </a:prstGeom>
          <a:noFill/>
          <a:ln w="9525">
            <a:noFill/>
            <a:miter lim="800000"/>
            <a:headEnd/>
            <a:tailEnd/>
          </a:ln>
        </p:spPr>
      </p:pic>
      <p:sp>
        <p:nvSpPr>
          <p:cNvPr id="8" name="Platshållare för rubrik 1"/>
          <p:cNvSpPr>
            <a:spLocks noGrp="1"/>
          </p:cNvSpPr>
          <p:nvPr>
            <p:ph type="title"/>
          </p:nvPr>
        </p:nvSpPr>
        <p:spPr bwMode="auto">
          <a:xfrm>
            <a:off x="630238" y="324395"/>
            <a:ext cx="8229600" cy="66317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9" name="Platshållare för text 2"/>
          <p:cNvSpPr>
            <a:spLocks noGrp="1"/>
          </p:cNvSpPr>
          <p:nvPr>
            <p:ph type="body" idx="1"/>
          </p:nvPr>
        </p:nvSpPr>
        <p:spPr bwMode="auto">
          <a:xfrm>
            <a:off x="630238" y="1128713"/>
            <a:ext cx="8229600" cy="3171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dirty="0"/>
              <a:t> Klicka här för att ändra format på bakgrundstexten</a:t>
            </a:r>
          </a:p>
          <a:p>
            <a:pPr lvl="1"/>
            <a:r>
              <a:rPr lang="sv-SE" dirty="0"/>
              <a:t> Nivå två</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457200" rtl="0" eaLnBrk="0" fontAlgn="base" hangingPunct="0">
        <a:spcBef>
          <a:spcPct val="0"/>
        </a:spcBef>
        <a:spcAft>
          <a:spcPct val="0"/>
        </a:spcAft>
        <a:defRPr sz="3600">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5pPr>
      <a:lvl6pPr marL="4572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6pPr>
      <a:lvl7pPr marL="9144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7pPr>
      <a:lvl8pPr marL="13716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8pPr>
      <a:lvl9pPr marL="18288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9pPr>
    </p:titleStyle>
    <p:bodyStyle>
      <a:lvl1pPr algn="l" defTabSz="457200" rtl="0" eaLnBrk="0" fontAlgn="base" hangingPunct="0">
        <a:spcBef>
          <a:spcPct val="25000"/>
        </a:spcBef>
        <a:spcAft>
          <a:spcPct val="0"/>
        </a:spcAft>
        <a:buFont typeface="Arial" charset="0"/>
        <a:buChar char="•"/>
        <a:defRPr sz="2400">
          <a:solidFill>
            <a:srgbClr val="000000"/>
          </a:solidFill>
          <a:latin typeface="+mn-lt"/>
          <a:ea typeface="+mn-ea"/>
          <a:cs typeface="+mn-cs"/>
        </a:defRPr>
      </a:lvl1pPr>
      <a:lvl2pPr marL="171450" indent="-168275" algn="l" defTabSz="457200" rtl="0" eaLnBrk="0" fontAlgn="base" hangingPunct="0">
        <a:spcBef>
          <a:spcPct val="25000"/>
        </a:spcBef>
        <a:spcAft>
          <a:spcPct val="0"/>
        </a:spcAft>
        <a:buFont typeface="Arial" charset="0"/>
        <a:buChar char="–"/>
        <a:defRPr sz="1600">
          <a:solidFill>
            <a:srgbClr val="000000"/>
          </a:solidFill>
          <a:latin typeface="+mn-lt"/>
          <a:ea typeface="+mn-ea"/>
        </a:defRPr>
      </a:lvl2pPr>
      <a:lvl3pPr marL="276225" indent="-103188" algn="l" defTabSz="457200" rtl="0" eaLnBrk="0" fontAlgn="base" hangingPunct="0">
        <a:spcBef>
          <a:spcPct val="25000"/>
        </a:spcBef>
        <a:spcAft>
          <a:spcPct val="0"/>
        </a:spcAft>
        <a:buFont typeface="Arial" charset="0"/>
        <a:buChar char="•"/>
        <a:defRPr sz="1600">
          <a:solidFill>
            <a:srgbClr val="000000"/>
          </a:solidFill>
          <a:latin typeface="+mn-lt"/>
          <a:ea typeface="+mn-ea"/>
        </a:defRPr>
      </a:lvl3pPr>
      <a:lvl4pPr marL="509588" indent="60325" algn="l" defTabSz="457200" rtl="0" eaLnBrk="0" fontAlgn="base" hangingPunct="0">
        <a:spcBef>
          <a:spcPct val="25000"/>
        </a:spcBef>
        <a:spcAft>
          <a:spcPct val="0"/>
        </a:spcAft>
        <a:buFont typeface="Arial" charset="0"/>
        <a:buChar char="–"/>
        <a:defRPr sz="1600">
          <a:solidFill>
            <a:srgbClr val="000000"/>
          </a:solidFill>
          <a:latin typeface="+mn-lt"/>
          <a:ea typeface="+mn-ea"/>
        </a:defRPr>
      </a:lvl4pPr>
      <a:lvl5pPr marL="8016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5pPr>
      <a:lvl6pPr marL="12588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6pPr>
      <a:lvl7pPr marL="17160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7pPr>
      <a:lvl8pPr marL="21732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8pPr>
      <a:lvl9pPr marL="26304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ktangel 13"/>
          <p:cNvSpPr>
            <a:spLocks noChangeArrowheads="1"/>
          </p:cNvSpPr>
          <p:nvPr/>
        </p:nvSpPr>
        <p:spPr bwMode="auto">
          <a:xfrm>
            <a:off x="0" y="4572000"/>
            <a:ext cx="9144000" cy="577454"/>
          </a:xfrm>
          <a:prstGeom prst="rect">
            <a:avLst/>
          </a:prstGeom>
          <a:solidFill>
            <a:srgbClr val="DF8400"/>
          </a:solidFill>
          <a:ln w="9525">
            <a:noFill/>
            <a:miter lim="800000"/>
            <a:headEnd/>
            <a:tailEnd/>
          </a:ln>
        </p:spPr>
        <p:txBody>
          <a:bodyPr anchor="ctr"/>
          <a:lstStyle/>
          <a:p>
            <a:pPr algn="ctr"/>
            <a:r>
              <a:rPr lang="sv-SE">
                <a:solidFill>
                  <a:srgbClr val="FFFFFF"/>
                </a:solidFill>
              </a:rPr>
              <a:t> </a:t>
            </a:r>
          </a:p>
        </p:txBody>
      </p:sp>
      <p:sp>
        <p:nvSpPr>
          <p:cNvPr id="12" name="Rektangel 11"/>
          <p:cNvSpPr>
            <a:spLocks noChangeArrowheads="1"/>
          </p:cNvSpPr>
          <p:nvPr/>
        </p:nvSpPr>
        <p:spPr bwMode="auto">
          <a:xfrm>
            <a:off x="0" y="4412457"/>
            <a:ext cx="9144000" cy="159544"/>
          </a:xfrm>
          <a:prstGeom prst="rect">
            <a:avLst/>
          </a:prstGeom>
          <a:solidFill>
            <a:srgbClr val="FABB00"/>
          </a:solidFill>
          <a:ln w="9525">
            <a:noFill/>
            <a:miter lim="800000"/>
            <a:headEnd/>
            <a:tailEnd/>
          </a:ln>
        </p:spPr>
        <p:txBody>
          <a:bodyPr anchor="ctr"/>
          <a:lstStyle/>
          <a:p>
            <a:pPr algn="ctr"/>
            <a:r>
              <a:rPr lang="sv-SE">
                <a:solidFill>
                  <a:srgbClr val="FFFFFF"/>
                </a:solidFill>
              </a:rPr>
              <a:t> </a:t>
            </a:r>
          </a:p>
        </p:txBody>
      </p:sp>
      <p:pic>
        <p:nvPicPr>
          <p:cNvPr id="7" name="Bildobjekt 16" descr="SIDAWHIT.EPS"/>
          <p:cNvPicPr>
            <a:picLocks noChangeAspect="1"/>
          </p:cNvPicPr>
          <p:nvPr userDrawn="1"/>
        </p:nvPicPr>
        <p:blipFill>
          <a:blip r:embed="rId13"/>
          <a:srcRect/>
          <a:stretch>
            <a:fillRect/>
          </a:stretch>
        </p:blipFill>
        <p:spPr bwMode="auto">
          <a:xfrm>
            <a:off x="7814534" y="4643638"/>
            <a:ext cx="1198942" cy="436902"/>
          </a:xfrm>
          <a:prstGeom prst="rect">
            <a:avLst/>
          </a:prstGeom>
          <a:noFill/>
          <a:ln w="9525">
            <a:noFill/>
            <a:miter lim="800000"/>
            <a:headEnd/>
            <a:tailEnd/>
          </a:ln>
        </p:spPr>
      </p:pic>
      <p:sp>
        <p:nvSpPr>
          <p:cNvPr id="8" name="Platshållare för rubrik 1"/>
          <p:cNvSpPr>
            <a:spLocks noGrp="1"/>
          </p:cNvSpPr>
          <p:nvPr>
            <p:ph type="title"/>
          </p:nvPr>
        </p:nvSpPr>
        <p:spPr bwMode="auto">
          <a:xfrm>
            <a:off x="630238" y="324395"/>
            <a:ext cx="8229600" cy="66317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9" name="Platshållare för text 2"/>
          <p:cNvSpPr>
            <a:spLocks noGrp="1"/>
          </p:cNvSpPr>
          <p:nvPr>
            <p:ph type="body" idx="1"/>
          </p:nvPr>
        </p:nvSpPr>
        <p:spPr bwMode="auto">
          <a:xfrm>
            <a:off x="630238" y="1128713"/>
            <a:ext cx="8229600" cy="3171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dirty="0"/>
              <a:t> Klicka här för att ändra format på bakgrundstexten</a:t>
            </a:r>
          </a:p>
          <a:p>
            <a:pPr lvl="1"/>
            <a:r>
              <a:rPr lang="sv-SE" dirty="0"/>
              <a:t> Nivå två</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457200" rtl="0" eaLnBrk="0" fontAlgn="base" hangingPunct="0">
        <a:spcBef>
          <a:spcPct val="0"/>
        </a:spcBef>
        <a:spcAft>
          <a:spcPct val="0"/>
        </a:spcAft>
        <a:defRPr sz="3600">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5pPr>
      <a:lvl6pPr marL="4572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6pPr>
      <a:lvl7pPr marL="9144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7pPr>
      <a:lvl8pPr marL="13716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8pPr>
      <a:lvl9pPr marL="18288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9pPr>
    </p:titleStyle>
    <p:bodyStyle>
      <a:lvl1pPr algn="l" defTabSz="457200" rtl="0" eaLnBrk="0" fontAlgn="base" hangingPunct="0">
        <a:spcBef>
          <a:spcPct val="25000"/>
        </a:spcBef>
        <a:spcAft>
          <a:spcPct val="0"/>
        </a:spcAft>
        <a:buFont typeface="Arial" charset="0"/>
        <a:buChar char="•"/>
        <a:defRPr sz="2400">
          <a:solidFill>
            <a:srgbClr val="000000"/>
          </a:solidFill>
          <a:latin typeface="+mn-lt"/>
          <a:ea typeface="+mn-ea"/>
          <a:cs typeface="+mn-cs"/>
        </a:defRPr>
      </a:lvl1pPr>
      <a:lvl2pPr marL="171450" indent="-168275" algn="l" defTabSz="457200" rtl="0" eaLnBrk="0" fontAlgn="base" hangingPunct="0">
        <a:spcBef>
          <a:spcPct val="25000"/>
        </a:spcBef>
        <a:spcAft>
          <a:spcPct val="0"/>
        </a:spcAft>
        <a:buFont typeface="Arial" charset="0"/>
        <a:buChar char="–"/>
        <a:defRPr sz="1600">
          <a:solidFill>
            <a:srgbClr val="000000"/>
          </a:solidFill>
          <a:latin typeface="+mn-lt"/>
          <a:ea typeface="+mn-ea"/>
        </a:defRPr>
      </a:lvl2pPr>
      <a:lvl3pPr marL="276225" indent="-103188" algn="l" defTabSz="457200" rtl="0" eaLnBrk="0" fontAlgn="base" hangingPunct="0">
        <a:spcBef>
          <a:spcPct val="25000"/>
        </a:spcBef>
        <a:spcAft>
          <a:spcPct val="0"/>
        </a:spcAft>
        <a:buFont typeface="Arial" charset="0"/>
        <a:buChar char="•"/>
        <a:defRPr sz="1600">
          <a:solidFill>
            <a:srgbClr val="000000"/>
          </a:solidFill>
          <a:latin typeface="+mn-lt"/>
          <a:ea typeface="+mn-ea"/>
        </a:defRPr>
      </a:lvl3pPr>
      <a:lvl4pPr marL="509588" indent="60325" algn="l" defTabSz="457200" rtl="0" eaLnBrk="0" fontAlgn="base" hangingPunct="0">
        <a:spcBef>
          <a:spcPct val="25000"/>
        </a:spcBef>
        <a:spcAft>
          <a:spcPct val="0"/>
        </a:spcAft>
        <a:buFont typeface="Arial" charset="0"/>
        <a:buChar char="–"/>
        <a:defRPr sz="1600">
          <a:solidFill>
            <a:srgbClr val="000000"/>
          </a:solidFill>
          <a:latin typeface="+mn-lt"/>
          <a:ea typeface="+mn-ea"/>
        </a:defRPr>
      </a:lvl4pPr>
      <a:lvl5pPr marL="8016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5pPr>
      <a:lvl6pPr marL="12588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6pPr>
      <a:lvl7pPr marL="17160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7pPr>
      <a:lvl8pPr marL="21732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8pPr>
      <a:lvl9pPr marL="26304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ktangel 13"/>
          <p:cNvSpPr>
            <a:spLocks noChangeArrowheads="1"/>
          </p:cNvSpPr>
          <p:nvPr/>
        </p:nvSpPr>
        <p:spPr bwMode="auto">
          <a:xfrm>
            <a:off x="0" y="4572000"/>
            <a:ext cx="9144000" cy="577454"/>
          </a:xfrm>
          <a:prstGeom prst="rect">
            <a:avLst/>
          </a:prstGeom>
          <a:solidFill>
            <a:srgbClr val="A8B200"/>
          </a:solidFill>
          <a:ln w="9525">
            <a:noFill/>
            <a:miter lim="800000"/>
            <a:headEnd/>
            <a:tailEnd/>
          </a:ln>
        </p:spPr>
        <p:txBody>
          <a:bodyPr anchor="ctr"/>
          <a:lstStyle/>
          <a:p>
            <a:pPr algn="ctr"/>
            <a:r>
              <a:rPr lang="sv-SE">
                <a:solidFill>
                  <a:srgbClr val="FFFFFF"/>
                </a:solidFill>
              </a:rPr>
              <a:t> </a:t>
            </a:r>
          </a:p>
        </p:txBody>
      </p:sp>
      <p:sp>
        <p:nvSpPr>
          <p:cNvPr id="12" name="Rektangel 11"/>
          <p:cNvSpPr>
            <a:spLocks noChangeArrowheads="1"/>
          </p:cNvSpPr>
          <p:nvPr/>
        </p:nvSpPr>
        <p:spPr bwMode="auto">
          <a:xfrm>
            <a:off x="0" y="4412457"/>
            <a:ext cx="9144000" cy="159544"/>
          </a:xfrm>
          <a:prstGeom prst="rect">
            <a:avLst/>
          </a:prstGeom>
          <a:solidFill>
            <a:srgbClr val="D8D500"/>
          </a:solidFill>
          <a:ln w="9525">
            <a:noFill/>
            <a:miter lim="800000"/>
            <a:headEnd/>
            <a:tailEnd/>
          </a:ln>
        </p:spPr>
        <p:txBody>
          <a:bodyPr anchor="ctr"/>
          <a:lstStyle/>
          <a:p>
            <a:pPr algn="ctr"/>
            <a:r>
              <a:rPr lang="sv-SE">
                <a:solidFill>
                  <a:srgbClr val="FFFFFF"/>
                </a:solidFill>
              </a:rPr>
              <a:t> </a:t>
            </a:r>
          </a:p>
        </p:txBody>
      </p:sp>
      <p:pic>
        <p:nvPicPr>
          <p:cNvPr id="7" name="Bildobjekt 16" descr="SIDAWHIT.EPS"/>
          <p:cNvPicPr>
            <a:picLocks noChangeAspect="1"/>
          </p:cNvPicPr>
          <p:nvPr userDrawn="1"/>
        </p:nvPicPr>
        <p:blipFill>
          <a:blip r:embed="rId13"/>
          <a:srcRect/>
          <a:stretch>
            <a:fillRect/>
          </a:stretch>
        </p:blipFill>
        <p:spPr bwMode="auto">
          <a:xfrm>
            <a:off x="7814534" y="4643638"/>
            <a:ext cx="1198942" cy="436902"/>
          </a:xfrm>
          <a:prstGeom prst="rect">
            <a:avLst/>
          </a:prstGeom>
          <a:noFill/>
          <a:ln w="9525">
            <a:noFill/>
            <a:miter lim="800000"/>
            <a:headEnd/>
            <a:tailEnd/>
          </a:ln>
        </p:spPr>
      </p:pic>
      <p:sp>
        <p:nvSpPr>
          <p:cNvPr id="8" name="Platshållare för rubrik 1"/>
          <p:cNvSpPr>
            <a:spLocks noGrp="1"/>
          </p:cNvSpPr>
          <p:nvPr>
            <p:ph type="title"/>
          </p:nvPr>
        </p:nvSpPr>
        <p:spPr bwMode="auto">
          <a:xfrm>
            <a:off x="630238" y="324395"/>
            <a:ext cx="8229600" cy="66317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9" name="Platshållare för text 2"/>
          <p:cNvSpPr>
            <a:spLocks noGrp="1"/>
          </p:cNvSpPr>
          <p:nvPr>
            <p:ph type="body" idx="1"/>
          </p:nvPr>
        </p:nvSpPr>
        <p:spPr bwMode="auto">
          <a:xfrm>
            <a:off x="630238" y="1128713"/>
            <a:ext cx="8229600" cy="3171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dirty="0"/>
              <a:t> Klicka här för att ändra format på bakgrundstexten</a:t>
            </a:r>
          </a:p>
          <a:p>
            <a:pPr lvl="1"/>
            <a:r>
              <a:rPr lang="sv-SE" dirty="0"/>
              <a:t> Nivå två</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457200" rtl="0" eaLnBrk="0" fontAlgn="base" hangingPunct="0">
        <a:spcBef>
          <a:spcPct val="0"/>
        </a:spcBef>
        <a:spcAft>
          <a:spcPct val="0"/>
        </a:spcAft>
        <a:defRPr sz="3600">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5pPr>
      <a:lvl6pPr marL="4572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6pPr>
      <a:lvl7pPr marL="9144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7pPr>
      <a:lvl8pPr marL="13716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8pPr>
      <a:lvl9pPr marL="18288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9pPr>
    </p:titleStyle>
    <p:bodyStyle>
      <a:lvl1pPr algn="l" defTabSz="457200" rtl="0" eaLnBrk="0" fontAlgn="base" hangingPunct="0">
        <a:spcBef>
          <a:spcPct val="25000"/>
        </a:spcBef>
        <a:spcAft>
          <a:spcPct val="0"/>
        </a:spcAft>
        <a:buFont typeface="Arial" charset="0"/>
        <a:buChar char="•"/>
        <a:defRPr sz="2400">
          <a:solidFill>
            <a:srgbClr val="000000"/>
          </a:solidFill>
          <a:latin typeface="+mn-lt"/>
          <a:ea typeface="+mn-ea"/>
          <a:cs typeface="+mn-cs"/>
        </a:defRPr>
      </a:lvl1pPr>
      <a:lvl2pPr marL="171450" indent="-168275" algn="l" defTabSz="457200" rtl="0" eaLnBrk="0" fontAlgn="base" hangingPunct="0">
        <a:spcBef>
          <a:spcPct val="25000"/>
        </a:spcBef>
        <a:spcAft>
          <a:spcPct val="0"/>
        </a:spcAft>
        <a:buFont typeface="Arial" charset="0"/>
        <a:buChar char="–"/>
        <a:defRPr sz="1600">
          <a:solidFill>
            <a:srgbClr val="000000"/>
          </a:solidFill>
          <a:latin typeface="+mn-lt"/>
          <a:ea typeface="+mn-ea"/>
        </a:defRPr>
      </a:lvl2pPr>
      <a:lvl3pPr marL="276225" indent="-103188" algn="l" defTabSz="457200" rtl="0" eaLnBrk="0" fontAlgn="base" hangingPunct="0">
        <a:spcBef>
          <a:spcPct val="25000"/>
        </a:spcBef>
        <a:spcAft>
          <a:spcPct val="0"/>
        </a:spcAft>
        <a:buFont typeface="Arial" charset="0"/>
        <a:buChar char="•"/>
        <a:defRPr sz="1600">
          <a:solidFill>
            <a:srgbClr val="000000"/>
          </a:solidFill>
          <a:latin typeface="+mn-lt"/>
          <a:ea typeface="+mn-ea"/>
        </a:defRPr>
      </a:lvl3pPr>
      <a:lvl4pPr marL="509588" indent="60325" algn="l" defTabSz="457200" rtl="0" eaLnBrk="0" fontAlgn="base" hangingPunct="0">
        <a:spcBef>
          <a:spcPct val="25000"/>
        </a:spcBef>
        <a:spcAft>
          <a:spcPct val="0"/>
        </a:spcAft>
        <a:buFont typeface="Arial" charset="0"/>
        <a:buChar char="–"/>
        <a:defRPr sz="1600">
          <a:solidFill>
            <a:srgbClr val="000000"/>
          </a:solidFill>
          <a:latin typeface="+mn-lt"/>
          <a:ea typeface="+mn-ea"/>
        </a:defRPr>
      </a:lvl4pPr>
      <a:lvl5pPr marL="8016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5pPr>
      <a:lvl6pPr marL="12588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6pPr>
      <a:lvl7pPr marL="17160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7pPr>
      <a:lvl8pPr marL="21732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8pPr>
      <a:lvl9pPr marL="26304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gif"/><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jp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A4C710B-D684-4A88-AEDF-207F2EB534DE}"/>
              </a:ext>
            </a:extLst>
          </p:cNvPr>
          <p:cNvSpPr>
            <a:spLocks noGrp="1"/>
          </p:cNvSpPr>
          <p:nvPr>
            <p:ph type="subTitle" idx="1"/>
          </p:nvPr>
        </p:nvSpPr>
        <p:spPr>
          <a:xfrm>
            <a:off x="1907704" y="983882"/>
            <a:ext cx="7236296" cy="576064"/>
          </a:xfrm>
          <a:solidFill>
            <a:srgbClr val="1A9BB6"/>
          </a:solidFill>
        </p:spPr>
        <p:txBody>
          <a:bodyPr/>
          <a:lstStyle/>
          <a:p>
            <a:pPr marL="457200" lvl="1" indent="-285750">
              <a:buFont typeface="Arial" panose="020B0604020202020204" pitchFamily="34" charset="0"/>
              <a:buChar char="•"/>
            </a:pPr>
            <a:r>
              <a:rPr lang="en-GB" b="1" dirty="0">
                <a:solidFill>
                  <a:schemeClr val="bg1"/>
                </a:solidFill>
                <a:latin typeface="DINPro-Light" panose="02010404040101020104" pitchFamily="50" charset="0"/>
              </a:rPr>
              <a:t>Collaboration with the private sector</a:t>
            </a:r>
          </a:p>
          <a:p>
            <a:pPr marL="457200" lvl="1" indent="-285750">
              <a:buFont typeface="Arial" panose="020B0604020202020204" pitchFamily="34" charset="0"/>
              <a:buChar char="•"/>
            </a:pPr>
            <a:r>
              <a:rPr lang="en-GB" b="1" dirty="0">
                <a:solidFill>
                  <a:schemeClr val="bg1"/>
                </a:solidFill>
                <a:latin typeface="DINPro-Light" panose="02010404040101020104" pitchFamily="50" charset="0"/>
              </a:rPr>
              <a:t>Reform cooperation in Eastern Europe</a:t>
            </a:r>
          </a:p>
          <a:p>
            <a:endParaRPr lang="sv-SE" dirty="0"/>
          </a:p>
        </p:txBody>
      </p:sp>
      <p:sp>
        <p:nvSpPr>
          <p:cNvPr id="3" name="Title 2">
            <a:extLst>
              <a:ext uri="{FF2B5EF4-FFF2-40B4-BE49-F238E27FC236}">
                <a16:creationId xmlns:a16="http://schemas.microsoft.com/office/drawing/2014/main" id="{589CB16B-01AE-4375-825A-DDB66A8D8880}"/>
              </a:ext>
            </a:extLst>
          </p:cNvPr>
          <p:cNvSpPr>
            <a:spLocks noGrp="1"/>
          </p:cNvSpPr>
          <p:nvPr>
            <p:ph type="ctrTitle"/>
          </p:nvPr>
        </p:nvSpPr>
        <p:spPr>
          <a:xfrm>
            <a:off x="1985962" y="270694"/>
            <a:ext cx="6845300" cy="713188"/>
          </a:xfrm>
        </p:spPr>
        <p:txBody>
          <a:bodyPr/>
          <a:lstStyle/>
          <a:p>
            <a:r>
              <a:rPr lang="en-GB" sz="2400" b="1" dirty="0">
                <a:latin typeface="DINPro-Light" panose="02010404040101020104" pitchFamily="50" charset="0"/>
              </a:rPr>
              <a:t>SWEDISH INTERNATIONAL DEVELOPMENT COOPERATION AGENCY :</a:t>
            </a:r>
            <a:endParaRPr lang="sv-SE" sz="2400" dirty="0">
              <a:latin typeface="DINPro-Light" panose="02010404040101020104" pitchFamily="50" charset="0"/>
            </a:endParaRPr>
          </a:p>
        </p:txBody>
      </p:sp>
      <p:pic>
        <p:nvPicPr>
          <p:cNvPr id="12" name="Picture 11">
            <a:extLst>
              <a:ext uri="{FF2B5EF4-FFF2-40B4-BE49-F238E27FC236}">
                <a16:creationId xmlns:a16="http://schemas.microsoft.com/office/drawing/2014/main" id="{FD5A1267-5F8F-4F44-9E9C-0B159A71F792}"/>
              </a:ext>
            </a:extLst>
          </p:cNvPr>
          <p:cNvPicPr>
            <a:picLocks noChangeAspect="1"/>
          </p:cNvPicPr>
          <p:nvPr/>
        </p:nvPicPr>
        <p:blipFill rotWithShape="1">
          <a:blip r:embed="rId3"/>
          <a:srcRect l="5194" t="16287" r="7572" b="16048"/>
          <a:stretch/>
        </p:blipFill>
        <p:spPr>
          <a:xfrm>
            <a:off x="3203848" y="1622380"/>
            <a:ext cx="3348372" cy="3360376"/>
          </a:xfrm>
          <a:prstGeom prst="rect">
            <a:avLst/>
          </a:prstGeom>
        </p:spPr>
      </p:pic>
    </p:spTree>
    <p:extLst>
      <p:ext uri="{BB962C8B-B14F-4D97-AF65-F5344CB8AC3E}">
        <p14:creationId xmlns:p14="http://schemas.microsoft.com/office/powerpoint/2010/main" val="136237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1" descr="SIDA.jpg">
            <a:extLst>
              <a:ext uri="{FF2B5EF4-FFF2-40B4-BE49-F238E27FC236}">
                <a16:creationId xmlns:a16="http://schemas.microsoft.com/office/drawing/2014/main" id="{99B441DE-E1F1-49D8-A2F0-FC135DC7D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550" y="849749"/>
            <a:ext cx="4112642" cy="1491704"/>
          </a:xfrm>
          <a:prstGeom prst="rect">
            <a:avLst/>
          </a:prstGeom>
        </p:spPr>
      </p:pic>
      <p:sp>
        <p:nvSpPr>
          <p:cNvPr id="5" name="TextBox 4">
            <a:extLst>
              <a:ext uri="{FF2B5EF4-FFF2-40B4-BE49-F238E27FC236}">
                <a16:creationId xmlns:a16="http://schemas.microsoft.com/office/drawing/2014/main" id="{BEA8D09B-E0BB-4513-987E-A85C0B73485B}"/>
              </a:ext>
            </a:extLst>
          </p:cNvPr>
          <p:cNvSpPr txBox="1"/>
          <p:nvPr/>
        </p:nvSpPr>
        <p:spPr>
          <a:xfrm>
            <a:off x="1475656" y="2931790"/>
            <a:ext cx="6048672" cy="1246495"/>
          </a:xfrm>
          <a:prstGeom prst="rect">
            <a:avLst/>
          </a:prstGeom>
          <a:noFill/>
        </p:spPr>
        <p:txBody>
          <a:bodyPr wrap="square" rtlCol="0">
            <a:spAutoFit/>
          </a:bodyPr>
          <a:lstStyle/>
          <a:p>
            <a:pPr algn="ctr"/>
            <a:r>
              <a:rPr lang="en-GB" sz="3500" b="1" dirty="0">
                <a:solidFill>
                  <a:srgbClr val="B61751"/>
                </a:solidFill>
                <a:latin typeface="DINPro-Light" panose="02010404040101020104" pitchFamily="50" charset="0"/>
              </a:rPr>
              <a:t>Thank You!</a:t>
            </a:r>
            <a:br>
              <a:rPr lang="en-GB" sz="2000" dirty="0">
                <a:latin typeface="DINPro-Light" panose="02010404040101020104" pitchFamily="50" charset="0"/>
              </a:rPr>
            </a:br>
            <a:r>
              <a:rPr lang="en-GB" sz="2000" dirty="0">
                <a:latin typeface="DINPro-Light" panose="02010404040101020104" pitchFamily="50" charset="0"/>
              </a:rPr>
              <a:t> </a:t>
            </a:r>
            <a:br>
              <a:rPr lang="en-GB" sz="2000" dirty="0">
                <a:latin typeface="DINPro-Light" panose="02010404040101020104" pitchFamily="50" charset="0"/>
              </a:rPr>
            </a:br>
            <a:r>
              <a:rPr lang="en-GB" sz="2000" dirty="0">
                <a:latin typeface="DINPro-Light" panose="02010404040101020104" pitchFamily="50" charset="0"/>
              </a:rPr>
              <a:t>https://www.sida.se/English/partners</a:t>
            </a:r>
            <a:endParaRPr lang="sv-SE" sz="2000" dirty="0">
              <a:latin typeface="DINPro-Light" panose="02010404040101020104" pitchFamily="50" charset="0"/>
            </a:endParaRPr>
          </a:p>
        </p:txBody>
      </p:sp>
    </p:spTree>
    <p:extLst>
      <p:ext uri="{BB962C8B-B14F-4D97-AF65-F5344CB8AC3E}">
        <p14:creationId xmlns:p14="http://schemas.microsoft.com/office/powerpoint/2010/main" val="42664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9341-F4A4-49EE-AC57-3DE1E23DFFC7}"/>
              </a:ext>
            </a:extLst>
          </p:cNvPr>
          <p:cNvSpPr>
            <a:spLocks noGrp="1"/>
          </p:cNvSpPr>
          <p:nvPr>
            <p:ph type="title"/>
          </p:nvPr>
        </p:nvSpPr>
        <p:spPr>
          <a:xfrm>
            <a:off x="0" y="339502"/>
            <a:ext cx="7524328" cy="1080120"/>
          </a:xfrm>
          <a:solidFill>
            <a:srgbClr val="1A9BB6"/>
          </a:solidFill>
        </p:spPr>
        <p:txBody>
          <a:bodyPr/>
          <a:lstStyle/>
          <a:p>
            <a:r>
              <a:rPr lang="en-AU" sz="3000" b="1" dirty="0">
                <a:solidFill>
                  <a:schemeClr val="bg1"/>
                </a:solidFill>
                <a:latin typeface="DINPro-Light" panose="02010404040101020104" pitchFamily="50" charset="0"/>
              </a:rPr>
              <a:t>  Collaboration with the private sector </a:t>
            </a:r>
            <a:br>
              <a:rPr lang="en-AU" sz="3000" b="1" dirty="0">
                <a:solidFill>
                  <a:schemeClr val="bg1"/>
                </a:solidFill>
                <a:latin typeface="DINPro-Light" panose="02010404040101020104" pitchFamily="50" charset="0"/>
              </a:rPr>
            </a:br>
            <a:r>
              <a:rPr lang="en-AU" sz="3000" b="1" dirty="0">
                <a:solidFill>
                  <a:schemeClr val="bg1"/>
                </a:solidFill>
                <a:latin typeface="DINPro-Light" panose="02010404040101020104" pitchFamily="50" charset="0"/>
              </a:rPr>
              <a:t>  – Two game-changers from 2015…</a:t>
            </a:r>
            <a:br>
              <a:rPr lang="en-AU" sz="3000" b="1" dirty="0">
                <a:solidFill>
                  <a:schemeClr val="bg1"/>
                </a:solidFill>
                <a:latin typeface="DINPro-Light" panose="02010404040101020104" pitchFamily="50" charset="0"/>
              </a:rPr>
            </a:br>
            <a:r>
              <a:rPr lang="en-AU" sz="800" b="1" dirty="0">
                <a:solidFill>
                  <a:srgbClr val="1A9BB6"/>
                </a:solidFill>
                <a:latin typeface="DINPro-Light" panose="02010404040101020104" pitchFamily="50" charset="0"/>
              </a:rPr>
              <a:t>.</a:t>
            </a:r>
            <a:endParaRPr lang="en-AU" sz="800" dirty="0">
              <a:solidFill>
                <a:srgbClr val="1A9BB6"/>
              </a:solidFill>
              <a:latin typeface="DINPro-Light" panose="02010404040101020104" pitchFamily="50" charset="0"/>
            </a:endParaRPr>
          </a:p>
        </p:txBody>
      </p:sp>
      <p:pic>
        <p:nvPicPr>
          <p:cNvPr id="4" name="Picture 3">
            <a:extLst>
              <a:ext uri="{FF2B5EF4-FFF2-40B4-BE49-F238E27FC236}">
                <a16:creationId xmlns:a16="http://schemas.microsoft.com/office/drawing/2014/main" id="{F574DD8A-1EDD-4F73-AA43-D67511FD7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1630"/>
            <a:ext cx="4465131" cy="2889203"/>
          </a:xfrm>
          <a:prstGeom prst="rect">
            <a:avLst/>
          </a:prstGeom>
        </p:spPr>
      </p:pic>
      <p:pic>
        <p:nvPicPr>
          <p:cNvPr id="9" name="Content Placeholder 8">
            <a:extLst>
              <a:ext uri="{FF2B5EF4-FFF2-40B4-BE49-F238E27FC236}">
                <a16:creationId xmlns:a16="http://schemas.microsoft.com/office/drawing/2014/main" id="{A31E528C-588B-46BE-A460-9202E875F251}"/>
              </a:ext>
            </a:extLst>
          </p:cNvPr>
          <p:cNvPicPr>
            <a:picLocks noGrp="1" noChangeAspect="1"/>
          </p:cNvPicPr>
          <p:nvPr>
            <p:ph idx="1"/>
          </p:nvPr>
        </p:nvPicPr>
        <p:blipFill>
          <a:blip r:embed="rId4"/>
          <a:stretch>
            <a:fillRect/>
          </a:stretch>
        </p:blipFill>
        <p:spPr>
          <a:xfrm>
            <a:off x="4537135" y="1928119"/>
            <a:ext cx="4359402" cy="2016224"/>
          </a:xfrm>
        </p:spPr>
      </p:pic>
    </p:spTree>
    <p:extLst>
      <p:ext uri="{BB962C8B-B14F-4D97-AF65-F5344CB8AC3E}">
        <p14:creationId xmlns:p14="http://schemas.microsoft.com/office/powerpoint/2010/main" val="262107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9852-BA7A-4596-A9EB-67312F48D48F}"/>
              </a:ext>
            </a:extLst>
          </p:cNvPr>
          <p:cNvSpPr>
            <a:spLocks noGrp="1"/>
          </p:cNvSpPr>
          <p:nvPr>
            <p:ph type="title"/>
          </p:nvPr>
        </p:nvSpPr>
        <p:spPr>
          <a:xfrm>
            <a:off x="3203848" y="76464"/>
            <a:ext cx="5256584" cy="958124"/>
          </a:xfrm>
        </p:spPr>
        <p:txBody>
          <a:bodyPr/>
          <a:lstStyle/>
          <a:p>
            <a:pPr algn="ctr"/>
            <a:r>
              <a:rPr lang="en-AU" sz="2500" b="1" dirty="0">
                <a:latin typeface="DINPro-Light" panose="02010404040101020104" pitchFamily="50" charset="0"/>
              </a:rPr>
              <a:t>Policy framework for Swedish development cooperation</a:t>
            </a:r>
          </a:p>
        </p:txBody>
      </p:sp>
      <p:sp>
        <p:nvSpPr>
          <p:cNvPr id="3" name="Content Placeholder 2">
            <a:extLst>
              <a:ext uri="{FF2B5EF4-FFF2-40B4-BE49-F238E27FC236}">
                <a16:creationId xmlns:a16="http://schemas.microsoft.com/office/drawing/2014/main" id="{7F4E501B-CE46-4A74-B428-0E2B9800EBC9}"/>
              </a:ext>
            </a:extLst>
          </p:cNvPr>
          <p:cNvSpPr>
            <a:spLocks noGrp="1"/>
          </p:cNvSpPr>
          <p:nvPr>
            <p:ph idx="1"/>
          </p:nvPr>
        </p:nvSpPr>
        <p:spPr>
          <a:xfrm>
            <a:off x="3406521" y="1203598"/>
            <a:ext cx="5508104" cy="3074324"/>
          </a:xfrm>
        </p:spPr>
        <p:txBody>
          <a:bodyPr/>
          <a:lstStyle/>
          <a:p>
            <a:pPr>
              <a:buNone/>
            </a:pPr>
            <a:r>
              <a:rPr lang="en-US" sz="1400" dirty="0">
                <a:latin typeface="DINPro-Light" panose="02010404040101020104" pitchFamily="50" charset="0"/>
              </a:rPr>
              <a:t>“Cooperation with business actors in partner countries and internationally is essential to development. This cooperation helps to </a:t>
            </a:r>
            <a:r>
              <a:rPr lang="en-US" sz="1400" dirty="0" err="1">
                <a:latin typeface="DINPro-Light" panose="02010404040101020104" pitchFamily="50" charset="0"/>
              </a:rPr>
              <a:t>mobilise</a:t>
            </a:r>
            <a:r>
              <a:rPr lang="en-US" sz="1400" dirty="0">
                <a:latin typeface="DINPro-Light" panose="02010404040101020104" pitchFamily="50" charset="0"/>
              </a:rPr>
              <a:t> both private sector capacity for initiatives, creativity, experience and expertise and its financial resources for sustainable development.</a:t>
            </a:r>
          </a:p>
          <a:p>
            <a:pPr>
              <a:buNone/>
            </a:pPr>
            <a:endParaRPr lang="en-US" sz="1400" dirty="0">
              <a:latin typeface="DINPro-Light" panose="02010404040101020104" pitchFamily="50" charset="0"/>
            </a:endParaRPr>
          </a:p>
          <a:p>
            <a:pPr>
              <a:buNone/>
            </a:pPr>
            <a:r>
              <a:rPr lang="en-US" sz="1400" dirty="0">
                <a:latin typeface="DINPro-Light" panose="02010404040101020104" pitchFamily="50" charset="0"/>
              </a:rPr>
              <a:t>Business has a central role to play in economic development and is  essential for job creation. The innovative capacity of companies is central in work to create new, sustainable solutions to global challenges. The same goals and principles apply to cooperation with private actors as to all other development cooperation operations.”</a:t>
            </a:r>
            <a:endParaRPr lang="sv-SE" sz="1400" dirty="0">
              <a:latin typeface="DINPro-Light" panose="02010404040101020104" pitchFamily="50" charset="0"/>
            </a:endParaRPr>
          </a:p>
          <a:p>
            <a:pPr>
              <a:buNone/>
            </a:pPr>
            <a:endParaRPr lang="sv-SE" dirty="0"/>
          </a:p>
        </p:txBody>
      </p:sp>
      <p:pic>
        <p:nvPicPr>
          <p:cNvPr id="4" name="Picture 3">
            <a:extLst>
              <a:ext uri="{FF2B5EF4-FFF2-40B4-BE49-F238E27FC236}">
                <a16:creationId xmlns:a16="http://schemas.microsoft.com/office/drawing/2014/main" id="{7EBFD8F2-5C5B-4259-8F47-F90D16859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027361" cy="4456004"/>
          </a:xfrm>
          <a:prstGeom prst="rect">
            <a:avLst/>
          </a:prstGeom>
        </p:spPr>
      </p:pic>
    </p:spTree>
    <p:extLst>
      <p:ext uri="{BB962C8B-B14F-4D97-AF65-F5344CB8AC3E}">
        <p14:creationId xmlns:p14="http://schemas.microsoft.com/office/powerpoint/2010/main" val="408460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BF50A89-8013-45A0-A487-A4223E6FF98F}"/>
              </a:ext>
            </a:extLst>
          </p:cNvPr>
          <p:cNvGraphicFramePr/>
          <p:nvPr>
            <p:extLst>
              <p:ext uri="{D42A27DB-BD31-4B8C-83A1-F6EECF244321}">
                <p14:modId xmlns:p14="http://schemas.microsoft.com/office/powerpoint/2010/main" val="4089663800"/>
              </p:ext>
            </p:extLst>
          </p:nvPr>
        </p:nvGraphicFramePr>
        <p:xfrm>
          <a:off x="755576" y="527887"/>
          <a:ext cx="8017113" cy="408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98583110-4C26-4420-96FF-BD029E988D4D}"/>
              </a:ext>
            </a:extLst>
          </p:cNvPr>
          <p:cNvSpPr>
            <a:spLocks noGrp="1"/>
          </p:cNvSpPr>
          <p:nvPr>
            <p:ph type="title"/>
          </p:nvPr>
        </p:nvSpPr>
        <p:spPr>
          <a:xfrm>
            <a:off x="225123" y="339502"/>
            <a:ext cx="8784976" cy="598658"/>
          </a:xfrm>
        </p:spPr>
        <p:txBody>
          <a:bodyPr/>
          <a:lstStyle/>
          <a:p>
            <a:pPr algn="ctr"/>
            <a:r>
              <a:rPr lang="en-AU" sz="3400" b="1" dirty="0" err="1">
                <a:latin typeface="DINPro-Light" panose="02010404040101020104" pitchFamily="50" charset="0"/>
              </a:rPr>
              <a:t>Sida’s</a:t>
            </a:r>
            <a:r>
              <a:rPr lang="en-AU" sz="3400" b="1" dirty="0">
                <a:latin typeface="DINPro-Light" panose="02010404040101020104" pitchFamily="50" charset="0"/>
              </a:rPr>
              <a:t> cooperation with the private sector</a:t>
            </a:r>
          </a:p>
        </p:txBody>
      </p:sp>
    </p:spTree>
    <p:extLst>
      <p:ext uri="{BB962C8B-B14F-4D97-AF65-F5344CB8AC3E}">
        <p14:creationId xmlns:p14="http://schemas.microsoft.com/office/powerpoint/2010/main" val="172490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90ED-EE11-4127-A472-53F78EADCC4E}"/>
              </a:ext>
            </a:extLst>
          </p:cNvPr>
          <p:cNvSpPr>
            <a:spLocks noGrp="1"/>
          </p:cNvSpPr>
          <p:nvPr>
            <p:ph type="title"/>
          </p:nvPr>
        </p:nvSpPr>
        <p:spPr>
          <a:xfrm>
            <a:off x="-7458" y="370493"/>
            <a:ext cx="7956376" cy="716338"/>
          </a:xfrm>
          <a:solidFill>
            <a:srgbClr val="50BDCB"/>
          </a:solidFill>
        </p:spPr>
        <p:txBody>
          <a:bodyPr/>
          <a:lstStyle/>
          <a:p>
            <a:pPr algn="ctr"/>
            <a:r>
              <a:rPr lang="en-AU" b="1" dirty="0">
                <a:solidFill>
                  <a:schemeClr val="bg1"/>
                </a:solidFill>
                <a:latin typeface="DINPro-Light" panose="02010404040101020104" pitchFamily="50" charset="0"/>
              </a:rPr>
              <a:t>Reform support in Eastern Europe</a:t>
            </a:r>
            <a:br>
              <a:rPr lang="sv-SE" b="1" dirty="0">
                <a:solidFill>
                  <a:schemeClr val="bg1"/>
                </a:solidFill>
                <a:latin typeface="DINPro-Light" panose="02010404040101020104" pitchFamily="50" charset="0"/>
              </a:rPr>
            </a:br>
            <a:r>
              <a:rPr lang="sv-SE" sz="800" b="1" dirty="0">
                <a:solidFill>
                  <a:srgbClr val="50BDCB"/>
                </a:solidFill>
                <a:latin typeface="DINPro-Light" panose="02010404040101020104" pitchFamily="50" charset="0"/>
              </a:rPr>
              <a:t>.</a:t>
            </a:r>
            <a:endParaRPr lang="sv-SE" sz="800" b="1" dirty="0">
              <a:latin typeface="DINPro-Light" panose="02010404040101020104" pitchFamily="50" charset="0"/>
            </a:endParaRPr>
          </a:p>
        </p:txBody>
      </p:sp>
      <p:pic>
        <p:nvPicPr>
          <p:cNvPr id="4" name="Picture 3">
            <a:extLst>
              <a:ext uri="{FF2B5EF4-FFF2-40B4-BE49-F238E27FC236}">
                <a16:creationId xmlns:a16="http://schemas.microsoft.com/office/drawing/2014/main" id="{809B7983-44DE-4C37-9E8E-7D64AB362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206245"/>
            <a:ext cx="2850288" cy="946566"/>
          </a:xfrm>
          <a:prstGeom prst="rect">
            <a:avLst/>
          </a:prstGeom>
        </p:spPr>
      </p:pic>
      <p:pic>
        <p:nvPicPr>
          <p:cNvPr id="13" name="Picture 12">
            <a:extLst>
              <a:ext uri="{FF2B5EF4-FFF2-40B4-BE49-F238E27FC236}">
                <a16:creationId xmlns:a16="http://schemas.microsoft.com/office/drawing/2014/main" id="{D9B9F60B-2D55-47E8-AB76-FDF172932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7208" y="107745"/>
            <a:ext cx="833111" cy="555878"/>
          </a:xfrm>
          <a:prstGeom prst="rect">
            <a:avLst/>
          </a:prstGeom>
        </p:spPr>
      </p:pic>
      <p:pic>
        <p:nvPicPr>
          <p:cNvPr id="14" name="Picture 13">
            <a:extLst>
              <a:ext uri="{FF2B5EF4-FFF2-40B4-BE49-F238E27FC236}">
                <a16:creationId xmlns:a16="http://schemas.microsoft.com/office/drawing/2014/main" id="{1F5402D0-80BD-4836-BD31-5217C8B703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4050" y="710342"/>
            <a:ext cx="833111" cy="573062"/>
          </a:xfrm>
          <a:prstGeom prst="rect">
            <a:avLst/>
          </a:prstGeom>
        </p:spPr>
      </p:pic>
      <p:pic>
        <p:nvPicPr>
          <p:cNvPr id="15" name="Picture 14">
            <a:extLst>
              <a:ext uri="{FF2B5EF4-FFF2-40B4-BE49-F238E27FC236}">
                <a16:creationId xmlns:a16="http://schemas.microsoft.com/office/drawing/2014/main" id="{C0573A67-6A52-4322-B61A-27D49DDBC9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7122" y="1340148"/>
            <a:ext cx="817505" cy="560131"/>
          </a:xfrm>
          <a:prstGeom prst="rect">
            <a:avLst/>
          </a:prstGeom>
        </p:spPr>
      </p:pic>
      <p:pic>
        <p:nvPicPr>
          <p:cNvPr id="16" name="Picture 15">
            <a:extLst>
              <a:ext uri="{FF2B5EF4-FFF2-40B4-BE49-F238E27FC236}">
                <a16:creationId xmlns:a16="http://schemas.microsoft.com/office/drawing/2014/main" id="{7BF5C90D-A780-43C5-95E8-FA0919A062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6502" y="1957023"/>
            <a:ext cx="833817" cy="555878"/>
          </a:xfrm>
          <a:prstGeom prst="rect">
            <a:avLst/>
          </a:prstGeom>
          <a:ln w="3175">
            <a:solidFill>
              <a:schemeClr val="tx2"/>
            </a:solidFill>
          </a:ln>
        </p:spPr>
      </p:pic>
      <p:pic>
        <p:nvPicPr>
          <p:cNvPr id="17" name="Picture 16">
            <a:extLst>
              <a:ext uri="{FF2B5EF4-FFF2-40B4-BE49-F238E27FC236}">
                <a16:creationId xmlns:a16="http://schemas.microsoft.com/office/drawing/2014/main" id="{41051289-496A-489C-B268-C49E3DB5B1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4051" y="2563882"/>
            <a:ext cx="833111" cy="534433"/>
          </a:xfrm>
          <a:prstGeom prst="rect">
            <a:avLst/>
          </a:prstGeom>
        </p:spPr>
      </p:pic>
      <p:pic>
        <p:nvPicPr>
          <p:cNvPr id="18" name="Picture 17">
            <a:extLst>
              <a:ext uri="{FF2B5EF4-FFF2-40B4-BE49-F238E27FC236}">
                <a16:creationId xmlns:a16="http://schemas.microsoft.com/office/drawing/2014/main" id="{FD7357ED-36C7-4523-A444-57742CDA78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0889" y="3758482"/>
            <a:ext cx="833111" cy="569340"/>
          </a:xfrm>
          <a:prstGeom prst="rect">
            <a:avLst/>
          </a:prstGeom>
        </p:spPr>
      </p:pic>
      <p:pic>
        <p:nvPicPr>
          <p:cNvPr id="19" name="Picture 2">
            <a:extLst>
              <a:ext uri="{FF2B5EF4-FFF2-40B4-BE49-F238E27FC236}">
                <a16:creationId xmlns:a16="http://schemas.microsoft.com/office/drawing/2014/main" id="{CAC58F50-FE67-4B7D-BD6F-C3BA4D9BD3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544" y="1415057"/>
            <a:ext cx="3766075" cy="2738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 name="Picture 20">
            <a:extLst>
              <a:ext uri="{FF2B5EF4-FFF2-40B4-BE49-F238E27FC236}">
                <a16:creationId xmlns:a16="http://schemas.microsoft.com/office/drawing/2014/main" id="{C8CEAD7A-4D16-450E-B806-94B877B220B7}"/>
              </a:ext>
            </a:extLst>
          </p:cNvPr>
          <p:cNvPicPr>
            <a:picLocks noChangeAspect="1"/>
          </p:cNvPicPr>
          <p:nvPr/>
        </p:nvPicPr>
        <p:blipFill>
          <a:blip r:embed="rId11"/>
          <a:stretch>
            <a:fillRect/>
          </a:stretch>
        </p:blipFill>
        <p:spPr>
          <a:xfrm>
            <a:off x="8307208" y="3149296"/>
            <a:ext cx="840025" cy="542131"/>
          </a:xfrm>
          <a:prstGeom prst="rect">
            <a:avLst/>
          </a:prstGeom>
          <a:ln w="3175">
            <a:solidFill>
              <a:schemeClr val="tx2"/>
            </a:solidFill>
          </a:ln>
        </p:spPr>
      </p:pic>
    </p:spTree>
    <p:extLst>
      <p:ext uri="{BB962C8B-B14F-4D97-AF65-F5344CB8AC3E}">
        <p14:creationId xmlns:p14="http://schemas.microsoft.com/office/powerpoint/2010/main" val="361532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212C80AE-EC48-495F-9442-EFEA4B69B597}"/>
              </a:ext>
            </a:extLst>
          </p:cNvPr>
          <p:cNvSpPr/>
          <p:nvPr/>
        </p:nvSpPr>
        <p:spPr>
          <a:xfrm>
            <a:off x="0" y="140595"/>
            <a:ext cx="5544616" cy="1376399"/>
          </a:xfrm>
          <a:prstGeom prst="rightArrow">
            <a:avLst>
              <a:gd name="adj1" fmla="val 70669"/>
              <a:gd name="adj2" fmla="val 50000"/>
            </a:avLst>
          </a:prstGeom>
          <a:solidFill>
            <a:srgbClr val="009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DINPro-Light" panose="02010404040101020104" pitchFamily="50" charset="0"/>
              </a:rPr>
              <a:t>   </a:t>
            </a:r>
            <a:r>
              <a:rPr lang="sv-SE" sz="1600" b="1" dirty="0">
                <a:solidFill>
                  <a:schemeClr val="tx1"/>
                </a:solidFill>
                <a:latin typeface="DINPro-Light" panose="02010404040101020104" pitchFamily="50" charset="0"/>
              </a:rPr>
              <a:t>    </a:t>
            </a:r>
            <a:r>
              <a:rPr lang="sv-SE" sz="1400" b="1" dirty="0">
                <a:solidFill>
                  <a:schemeClr val="tx1"/>
                </a:solidFill>
                <a:latin typeface="DINPro-Light" panose="02010404040101020104" pitchFamily="50" charset="0"/>
              </a:rPr>
              <a:t>1. </a:t>
            </a:r>
            <a:r>
              <a:rPr lang="en-GB" sz="1400" b="1" dirty="0">
                <a:solidFill>
                  <a:schemeClr val="tx1"/>
                </a:solidFill>
                <a:latin typeface="DINPro-Light" panose="02010404040101020104" pitchFamily="50" charset="0"/>
              </a:rPr>
              <a:t>Economic development</a:t>
            </a:r>
          </a:p>
          <a:p>
            <a:pPr algn="ctr"/>
            <a:r>
              <a:rPr lang="sv-SE" sz="1400" b="1" dirty="0">
                <a:solidFill>
                  <a:schemeClr val="bg1"/>
                </a:solidFill>
                <a:latin typeface="DINPro-Light" panose="02010404040101020104" pitchFamily="50" charset="0"/>
              </a:rPr>
              <a:t> </a:t>
            </a:r>
            <a:r>
              <a:rPr lang="en-AU" sz="1400" b="1" dirty="0">
                <a:solidFill>
                  <a:schemeClr val="bg1"/>
                </a:solidFill>
                <a:latin typeface="DINPro-Light" panose="02010404040101020104" pitchFamily="50" charset="0"/>
              </a:rPr>
              <a:t>Increased economic integration with EU and market economic development</a:t>
            </a:r>
            <a:endParaRPr lang="sv-SE" dirty="0">
              <a:solidFill>
                <a:schemeClr val="bg1"/>
              </a:solidFill>
            </a:endParaRPr>
          </a:p>
        </p:txBody>
      </p:sp>
      <p:sp>
        <p:nvSpPr>
          <p:cNvPr id="5" name="Arrow: Right 4">
            <a:extLst>
              <a:ext uri="{FF2B5EF4-FFF2-40B4-BE49-F238E27FC236}">
                <a16:creationId xmlns:a16="http://schemas.microsoft.com/office/drawing/2014/main" id="{4747FF7B-91E7-4F40-A2F9-9E911D49CF4D}"/>
              </a:ext>
            </a:extLst>
          </p:cNvPr>
          <p:cNvSpPr/>
          <p:nvPr/>
        </p:nvSpPr>
        <p:spPr>
          <a:xfrm>
            <a:off x="-2450" y="1542364"/>
            <a:ext cx="5221188" cy="1376398"/>
          </a:xfrm>
          <a:prstGeom prst="rightArrow">
            <a:avLst>
              <a:gd name="adj1" fmla="val 70669"/>
              <a:gd name="adj2" fmla="val 50000"/>
            </a:avLst>
          </a:prstGeom>
          <a:solidFill>
            <a:srgbClr val="009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latin typeface="DINPro-Light" panose="02010404040101020104" pitchFamily="50" charset="0"/>
              </a:rPr>
              <a:t>2. </a:t>
            </a:r>
            <a:r>
              <a:rPr lang="en-GB" sz="1400" b="1" dirty="0">
                <a:solidFill>
                  <a:schemeClr val="tx1"/>
                </a:solidFill>
                <a:latin typeface="DINPro-Light" panose="02010404040101020104" pitchFamily="50" charset="0"/>
              </a:rPr>
              <a:t>Democracy and human rights</a:t>
            </a:r>
          </a:p>
          <a:p>
            <a:pPr algn="ctr"/>
            <a:r>
              <a:rPr lang="en-AU" sz="1400" b="1" dirty="0">
                <a:latin typeface="DINPro-Light" panose="02010404040101020104" pitchFamily="50" charset="0"/>
              </a:rPr>
              <a:t>Strengthening of democracy, increased respect for human rights and more developed constitutional states</a:t>
            </a:r>
          </a:p>
        </p:txBody>
      </p:sp>
      <p:sp>
        <p:nvSpPr>
          <p:cNvPr id="6" name="Arrow: Right 5">
            <a:extLst>
              <a:ext uri="{FF2B5EF4-FFF2-40B4-BE49-F238E27FC236}">
                <a16:creationId xmlns:a16="http://schemas.microsoft.com/office/drawing/2014/main" id="{A482F991-53FE-4ADA-BA80-8455C6107009}"/>
              </a:ext>
            </a:extLst>
          </p:cNvPr>
          <p:cNvSpPr/>
          <p:nvPr/>
        </p:nvSpPr>
        <p:spPr>
          <a:xfrm>
            <a:off x="0" y="2931790"/>
            <a:ext cx="5760640" cy="1376398"/>
          </a:xfrm>
          <a:prstGeom prst="rightArrow">
            <a:avLst>
              <a:gd name="adj1" fmla="val 70669"/>
              <a:gd name="adj2" fmla="val 50000"/>
            </a:avLst>
          </a:prstGeom>
          <a:solidFill>
            <a:srgbClr val="009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00" b="1" dirty="0">
                <a:solidFill>
                  <a:schemeClr val="tx1"/>
                </a:solidFill>
                <a:latin typeface="DINPro-Light" panose="02010404040101020104" pitchFamily="50" charset="0"/>
              </a:rPr>
              <a:t> 3. </a:t>
            </a:r>
            <a:r>
              <a:rPr lang="en-GB" sz="1300" b="1" dirty="0">
                <a:solidFill>
                  <a:schemeClr val="tx1"/>
                </a:solidFill>
                <a:latin typeface="DINPro-Light" panose="02010404040101020104" pitchFamily="50" charset="0"/>
              </a:rPr>
              <a:t>Environment</a:t>
            </a:r>
          </a:p>
          <a:p>
            <a:pPr algn="ctr"/>
            <a:r>
              <a:rPr lang="sv-SE" sz="1300" b="1" dirty="0">
                <a:latin typeface="DINPro-Light" panose="02010404040101020104" pitchFamily="50" charset="0"/>
              </a:rPr>
              <a:t> </a:t>
            </a:r>
            <a:r>
              <a:rPr lang="en-GB" sz="1300" b="1" dirty="0">
                <a:latin typeface="DINPro-Light" panose="02010404040101020104" pitchFamily="50" charset="0"/>
              </a:rPr>
              <a:t>Improved environment, limited climate impact as well as a strengthened resistance against environmental effects and climate changes</a:t>
            </a:r>
          </a:p>
        </p:txBody>
      </p:sp>
      <p:pic>
        <p:nvPicPr>
          <p:cNvPr id="7" name="Picture 6">
            <a:extLst>
              <a:ext uri="{FF2B5EF4-FFF2-40B4-BE49-F238E27FC236}">
                <a16:creationId xmlns:a16="http://schemas.microsoft.com/office/drawing/2014/main" id="{0D51EF9C-86CE-4910-B374-961FF3AAA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197" y="0"/>
            <a:ext cx="3078803" cy="4577153"/>
          </a:xfrm>
          <a:prstGeom prst="rect">
            <a:avLst/>
          </a:prstGeom>
        </p:spPr>
      </p:pic>
    </p:spTree>
    <p:extLst>
      <p:ext uri="{BB962C8B-B14F-4D97-AF65-F5344CB8AC3E}">
        <p14:creationId xmlns:p14="http://schemas.microsoft.com/office/powerpoint/2010/main" val="192396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51CE19-9661-48B4-B4EB-84A8AD832948}"/>
              </a:ext>
            </a:extLst>
          </p:cNvPr>
          <p:cNvSpPr txBox="1"/>
          <p:nvPr/>
        </p:nvSpPr>
        <p:spPr>
          <a:xfrm>
            <a:off x="0" y="195486"/>
            <a:ext cx="7452320" cy="707886"/>
          </a:xfrm>
          <a:prstGeom prst="rect">
            <a:avLst/>
          </a:prstGeom>
          <a:solidFill>
            <a:srgbClr val="1A9BB6"/>
          </a:solidFill>
        </p:spPr>
        <p:txBody>
          <a:bodyPr wrap="square" rtlCol="0">
            <a:spAutoFit/>
          </a:bodyPr>
          <a:lstStyle/>
          <a:p>
            <a:r>
              <a:rPr lang="en-AU" sz="4000" dirty="0">
                <a:solidFill>
                  <a:schemeClr val="bg1"/>
                </a:solidFill>
                <a:latin typeface="DINPro-Light" panose="02010404040101020104" pitchFamily="50" charset="0"/>
              </a:rPr>
              <a:t> Economic Development</a:t>
            </a:r>
          </a:p>
        </p:txBody>
      </p:sp>
      <p:sp>
        <p:nvSpPr>
          <p:cNvPr id="5" name="TextBox 4">
            <a:extLst>
              <a:ext uri="{FF2B5EF4-FFF2-40B4-BE49-F238E27FC236}">
                <a16:creationId xmlns:a16="http://schemas.microsoft.com/office/drawing/2014/main" id="{0A17ADE3-BB4D-4811-98B0-55F00F64ED55}"/>
              </a:ext>
            </a:extLst>
          </p:cNvPr>
          <p:cNvSpPr txBox="1"/>
          <p:nvPr/>
        </p:nvSpPr>
        <p:spPr>
          <a:xfrm>
            <a:off x="344918" y="985690"/>
            <a:ext cx="2682770" cy="1259919"/>
          </a:xfrm>
          <a:prstGeom prst="roundRect">
            <a:avLst/>
          </a:prstGeom>
          <a:noFill/>
          <a:ln w="28575">
            <a:solidFill>
              <a:srgbClr val="1A9BB6"/>
            </a:solidFill>
          </a:ln>
        </p:spPr>
        <p:txBody>
          <a:bodyPr wrap="square" rtlCol="0">
            <a:spAutoFit/>
          </a:bodyPr>
          <a:lstStyle/>
          <a:p>
            <a:r>
              <a:rPr lang="en-GB" sz="2000" b="1" dirty="0">
                <a:solidFill>
                  <a:schemeClr val="accent3">
                    <a:lumMod val="10000"/>
                  </a:schemeClr>
                </a:solidFill>
                <a:latin typeface="DINPro-Light" panose="02010404040101020104" pitchFamily="50" charset="0"/>
              </a:rPr>
              <a:t>Women in business</a:t>
            </a:r>
          </a:p>
          <a:p>
            <a:endParaRPr lang="en-GB" sz="2000" b="1" dirty="0">
              <a:solidFill>
                <a:schemeClr val="accent3">
                  <a:lumMod val="10000"/>
                </a:schemeClr>
              </a:solidFill>
              <a:latin typeface="DINPro-Light" panose="02010404040101020104" pitchFamily="50" charset="0"/>
            </a:endParaRPr>
          </a:p>
          <a:p>
            <a:br>
              <a:rPr lang="en-GB" sz="1400" dirty="0">
                <a:solidFill>
                  <a:schemeClr val="accent3">
                    <a:lumMod val="10000"/>
                  </a:schemeClr>
                </a:solidFill>
                <a:latin typeface="DINPro-Light" panose="02010404040101020104" pitchFamily="50" charset="0"/>
              </a:rPr>
            </a:br>
            <a:endParaRPr lang="en-GB" sz="1400" dirty="0">
              <a:solidFill>
                <a:schemeClr val="accent3">
                  <a:lumMod val="10000"/>
                </a:schemeClr>
              </a:solidFill>
              <a:latin typeface="DINPro-Light" panose="02010404040101020104" pitchFamily="50" charset="0"/>
            </a:endParaRPr>
          </a:p>
        </p:txBody>
      </p:sp>
      <p:sp>
        <p:nvSpPr>
          <p:cNvPr id="6" name="TextBox 5">
            <a:extLst>
              <a:ext uri="{FF2B5EF4-FFF2-40B4-BE49-F238E27FC236}">
                <a16:creationId xmlns:a16="http://schemas.microsoft.com/office/drawing/2014/main" id="{35C14642-DF39-46CE-A3EC-C08506261070}"/>
              </a:ext>
            </a:extLst>
          </p:cNvPr>
          <p:cNvSpPr txBox="1"/>
          <p:nvPr/>
        </p:nvSpPr>
        <p:spPr>
          <a:xfrm>
            <a:off x="330446" y="2783905"/>
            <a:ext cx="2697242" cy="919401"/>
          </a:xfrm>
          <a:prstGeom prst="roundRect">
            <a:avLst/>
          </a:prstGeom>
          <a:noFill/>
          <a:ln w="28575">
            <a:solidFill>
              <a:srgbClr val="1A9BB6"/>
            </a:solidFill>
          </a:ln>
        </p:spPr>
        <p:txBody>
          <a:bodyPr wrap="square" rtlCol="0">
            <a:spAutoFit/>
          </a:bodyPr>
          <a:lstStyle/>
          <a:p>
            <a:br>
              <a:rPr lang="en-GB" sz="2000" b="1" u="sng" dirty="0">
                <a:solidFill>
                  <a:schemeClr val="accent3">
                    <a:lumMod val="10000"/>
                  </a:schemeClr>
                </a:solidFill>
                <a:latin typeface="DINPro-Light" panose="02010404040101020104" pitchFamily="50" charset="0"/>
              </a:rPr>
            </a:br>
            <a:br>
              <a:rPr lang="en-GB" sz="1400" dirty="0">
                <a:solidFill>
                  <a:schemeClr val="accent3">
                    <a:lumMod val="10000"/>
                  </a:schemeClr>
                </a:solidFill>
                <a:latin typeface="DINPro-Light" panose="02010404040101020104" pitchFamily="50" charset="0"/>
              </a:rPr>
            </a:br>
            <a:endParaRPr lang="en-GB" sz="1400" b="1" u="sng" dirty="0">
              <a:solidFill>
                <a:schemeClr val="accent3">
                  <a:lumMod val="10000"/>
                </a:schemeClr>
              </a:solidFill>
              <a:latin typeface="DINPro-Light" panose="02010404040101020104" pitchFamily="50" charset="0"/>
            </a:endParaRPr>
          </a:p>
        </p:txBody>
      </p:sp>
      <p:sp>
        <p:nvSpPr>
          <p:cNvPr id="7" name="TextBox 6">
            <a:extLst>
              <a:ext uri="{FF2B5EF4-FFF2-40B4-BE49-F238E27FC236}">
                <a16:creationId xmlns:a16="http://schemas.microsoft.com/office/drawing/2014/main" id="{51C21E02-1BFF-4ED1-AE7C-E142CEBDDCD9}"/>
              </a:ext>
            </a:extLst>
          </p:cNvPr>
          <p:cNvSpPr txBox="1"/>
          <p:nvPr/>
        </p:nvSpPr>
        <p:spPr>
          <a:xfrm>
            <a:off x="6051508" y="1059694"/>
            <a:ext cx="2697242" cy="1532334"/>
          </a:xfrm>
          <a:prstGeom prst="roundRect">
            <a:avLst/>
          </a:prstGeom>
          <a:noFill/>
          <a:ln w="28575">
            <a:solidFill>
              <a:srgbClr val="1A9BB6"/>
            </a:solidFill>
          </a:ln>
        </p:spPr>
        <p:txBody>
          <a:bodyPr wrap="square" rtlCol="0">
            <a:spAutoFit/>
          </a:bodyPr>
          <a:lstStyle/>
          <a:p>
            <a:r>
              <a:rPr lang="en-GB" b="1" dirty="0">
                <a:solidFill>
                  <a:schemeClr val="accent3">
                    <a:lumMod val="10000"/>
                  </a:schemeClr>
                </a:solidFill>
                <a:latin typeface="DINPro-Light" panose="02010404040101020104" pitchFamily="50" charset="0"/>
              </a:rPr>
              <a:t>Understanding the Association Agreements</a:t>
            </a:r>
            <a:br>
              <a:rPr lang="en-GB" sz="2000" b="1" u="sng" dirty="0">
                <a:solidFill>
                  <a:schemeClr val="accent3">
                    <a:lumMod val="10000"/>
                  </a:schemeClr>
                </a:solidFill>
                <a:latin typeface="DINPro-Light" panose="02010404040101020104" pitchFamily="50" charset="0"/>
              </a:rPr>
            </a:br>
            <a:br>
              <a:rPr lang="en-GB" sz="1400" dirty="0">
                <a:solidFill>
                  <a:schemeClr val="accent3">
                    <a:lumMod val="10000"/>
                  </a:schemeClr>
                </a:solidFill>
                <a:latin typeface="DINPro-Light" panose="02010404040101020104" pitchFamily="50" charset="0"/>
              </a:rPr>
            </a:br>
            <a:r>
              <a:rPr lang="en-GB" sz="1400" dirty="0">
                <a:solidFill>
                  <a:schemeClr val="accent3">
                    <a:lumMod val="10000"/>
                  </a:schemeClr>
                </a:solidFill>
                <a:latin typeface="DINPro-Light" panose="02010404040101020104" pitchFamily="50" charset="0"/>
              </a:rPr>
              <a:t> </a:t>
            </a:r>
            <a:endParaRPr lang="en-GB" sz="1400" b="1" u="sng" dirty="0">
              <a:solidFill>
                <a:schemeClr val="accent3">
                  <a:lumMod val="10000"/>
                </a:schemeClr>
              </a:solidFill>
              <a:latin typeface="DINPro-Light" panose="02010404040101020104" pitchFamily="50" charset="0"/>
            </a:endParaRPr>
          </a:p>
        </p:txBody>
      </p:sp>
      <p:sp>
        <p:nvSpPr>
          <p:cNvPr id="8" name="TextBox 7">
            <a:extLst>
              <a:ext uri="{FF2B5EF4-FFF2-40B4-BE49-F238E27FC236}">
                <a16:creationId xmlns:a16="http://schemas.microsoft.com/office/drawing/2014/main" id="{EB3CE53B-F7C2-4275-B1EC-5EC80C245250}"/>
              </a:ext>
            </a:extLst>
          </p:cNvPr>
          <p:cNvSpPr txBox="1"/>
          <p:nvPr/>
        </p:nvSpPr>
        <p:spPr>
          <a:xfrm>
            <a:off x="6103699" y="2783904"/>
            <a:ext cx="2697242" cy="1259919"/>
          </a:xfrm>
          <a:prstGeom prst="roundRect">
            <a:avLst/>
          </a:prstGeom>
          <a:noFill/>
          <a:ln w="28575">
            <a:solidFill>
              <a:srgbClr val="1A9BB6"/>
            </a:solidFill>
          </a:ln>
        </p:spPr>
        <p:txBody>
          <a:bodyPr wrap="square" rtlCol="0">
            <a:spAutoFit/>
          </a:bodyPr>
          <a:lstStyle/>
          <a:p>
            <a:r>
              <a:rPr lang="en-GB" sz="2000" b="1" dirty="0">
                <a:solidFill>
                  <a:schemeClr val="accent3">
                    <a:lumMod val="10000"/>
                  </a:schemeClr>
                </a:solidFill>
                <a:latin typeface="DINPro-Light" panose="02010404040101020104" pitchFamily="50" charset="0"/>
              </a:rPr>
              <a:t>Enabling business environment </a:t>
            </a:r>
            <a:br>
              <a:rPr lang="en-GB" sz="2000" b="1" u="sng" dirty="0">
                <a:solidFill>
                  <a:schemeClr val="accent3">
                    <a:lumMod val="10000"/>
                  </a:schemeClr>
                </a:solidFill>
                <a:latin typeface="DINPro-Light" panose="02010404040101020104" pitchFamily="50" charset="0"/>
              </a:rPr>
            </a:br>
            <a:r>
              <a:rPr lang="en-GB" sz="1400" dirty="0">
                <a:solidFill>
                  <a:schemeClr val="accent3">
                    <a:lumMod val="10000"/>
                  </a:schemeClr>
                </a:solidFill>
                <a:latin typeface="DINPro-Light" panose="02010404040101020104" pitchFamily="50" charset="0"/>
              </a:rPr>
              <a:t> </a:t>
            </a:r>
            <a:br>
              <a:rPr lang="en-GB" sz="1400" dirty="0">
                <a:solidFill>
                  <a:schemeClr val="accent3">
                    <a:lumMod val="10000"/>
                  </a:schemeClr>
                </a:solidFill>
                <a:latin typeface="DINPro-Light" panose="02010404040101020104" pitchFamily="50" charset="0"/>
              </a:rPr>
            </a:br>
            <a:endParaRPr lang="en-GB" sz="1400" b="1" u="sng" dirty="0">
              <a:solidFill>
                <a:schemeClr val="accent3">
                  <a:lumMod val="10000"/>
                </a:schemeClr>
              </a:solidFill>
              <a:latin typeface="DINPro-Light" panose="02010404040101020104" pitchFamily="50" charset="0"/>
            </a:endParaRPr>
          </a:p>
        </p:txBody>
      </p:sp>
      <p:pic>
        <p:nvPicPr>
          <p:cNvPr id="9" name="Picture 8">
            <a:extLst>
              <a:ext uri="{FF2B5EF4-FFF2-40B4-BE49-F238E27FC236}">
                <a16:creationId xmlns:a16="http://schemas.microsoft.com/office/drawing/2014/main" id="{314F57C7-8E30-4C7A-993F-4C93883B7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392" y="1556682"/>
            <a:ext cx="987925" cy="517485"/>
          </a:xfrm>
          <a:prstGeom prst="rect">
            <a:avLst/>
          </a:prstGeom>
        </p:spPr>
      </p:pic>
      <p:pic>
        <p:nvPicPr>
          <p:cNvPr id="10" name="Picture 9">
            <a:extLst>
              <a:ext uri="{FF2B5EF4-FFF2-40B4-BE49-F238E27FC236}">
                <a16:creationId xmlns:a16="http://schemas.microsoft.com/office/drawing/2014/main" id="{15C73628-94E5-4F99-AEC2-8174136E3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021" y="2074168"/>
            <a:ext cx="1471957" cy="735979"/>
          </a:xfrm>
          <a:prstGeom prst="rect">
            <a:avLst/>
          </a:prstGeom>
        </p:spPr>
      </p:pic>
      <p:pic>
        <p:nvPicPr>
          <p:cNvPr id="2" name="Graphic 1">
            <a:extLst>
              <a:ext uri="{FF2B5EF4-FFF2-40B4-BE49-F238E27FC236}">
                <a16:creationId xmlns:a16="http://schemas.microsoft.com/office/drawing/2014/main" id="{06CF0BAC-9866-41DE-AD84-D2CE64268B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576" y="3012202"/>
            <a:ext cx="1837176" cy="495652"/>
          </a:xfrm>
          <a:prstGeom prst="rect">
            <a:avLst/>
          </a:prstGeom>
        </p:spPr>
      </p:pic>
      <p:pic>
        <p:nvPicPr>
          <p:cNvPr id="11" name="Picture 10">
            <a:extLst>
              <a:ext uri="{FF2B5EF4-FFF2-40B4-BE49-F238E27FC236}">
                <a16:creationId xmlns:a16="http://schemas.microsoft.com/office/drawing/2014/main" id="{2DC9F3B3-46E8-45A7-928E-7716911FCF75}"/>
              </a:ext>
            </a:extLst>
          </p:cNvPr>
          <p:cNvPicPr>
            <a:picLocks noChangeAspect="1"/>
          </p:cNvPicPr>
          <p:nvPr/>
        </p:nvPicPr>
        <p:blipFill>
          <a:blip r:embed="rId7"/>
          <a:stretch>
            <a:fillRect/>
          </a:stretch>
        </p:blipFill>
        <p:spPr>
          <a:xfrm>
            <a:off x="7816536" y="1556683"/>
            <a:ext cx="576064" cy="629239"/>
          </a:xfrm>
          <a:prstGeom prst="rect">
            <a:avLst/>
          </a:prstGeom>
        </p:spPr>
      </p:pic>
      <p:pic>
        <p:nvPicPr>
          <p:cNvPr id="12" name="Graphic 11">
            <a:extLst>
              <a:ext uri="{FF2B5EF4-FFF2-40B4-BE49-F238E27FC236}">
                <a16:creationId xmlns:a16="http://schemas.microsoft.com/office/drawing/2014/main" id="{9D09BD2E-0550-4A68-952C-533D73714A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88224" y="3490611"/>
            <a:ext cx="1916795" cy="488595"/>
          </a:xfrm>
          <a:prstGeom prst="rect">
            <a:avLst/>
          </a:prstGeom>
        </p:spPr>
      </p:pic>
    </p:spTree>
    <p:extLst>
      <p:ext uri="{BB962C8B-B14F-4D97-AF65-F5344CB8AC3E}">
        <p14:creationId xmlns:p14="http://schemas.microsoft.com/office/powerpoint/2010/main" val="209255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C443-DA36-40BA-A08C-4F142F007356}"/>
              </a:ext>
            </a:extLst>
          </p:cNvPr>
          <p:cNvSpPr>
            <a:spLocks noGrp="1"/>
          </p:cNvSpPr>
          <p:nvPr>
            <p:ph type="title"/>
          </p:nvPr>
        </p:nvSpPr>
        <p:spPr>
          <a:xfrm>
            <a:off x="0" y="339502"/>
            <a:ext cx="7967662" cy="792088"/>
          </a:xfrm>
          <a:solidFill>
            <a:srgbClr val="1A9BB6"/>
          </a:solidFill>
        </p:spPr>
        <p:txBody>
          <a:bodyPr/>
          <a:lstStyle/>
          <a:p>
            <a:r>
              <a:rPr lang="sv-SE" sz="4000" dirty="0">
                <a:solidFill>
                  <a:schemeClr val="bg1"/>
                </a:solidFill>
                <a:latin typeface="DINPro-Light" panose="02010404040101020104" pitchFamily="50" charset="0"/>
              </a:rPr>
              <a:t> ICT for </a:t>
            </a:r>
            <a:r>
              <a:rPr lang="en-AU" sz="4000" dirty="0">
                <a:solidFill>
                  <a:schemeClr val="bg1"/>
                </a:solidFill>
                <a:latin typeface="DINPro-Light" panose="02010404040101020104" pitchFamily="50" charset="0"/>
              </a:rPr>
              <a:t>Development</a:t>
            </a:r>
            <a:br>
              <a:rPr lang="en-AU" sz="4000" dirty="0">
                <a:solidFill>
                  <a:schemeClr val="bg1"/>
                </a:solidFill>
                <a:latin typeface="DINPro-Light" panose="02010404040101020104" pitchFamily="50" charset="0"/>
              </a:rPr>
            </a:br>
            <a:r>
              <a:rPr lang="en-AU" sz="800" dirty="0">
                <a:solidFill>
                  <a:srgbClr val="1A9BB6"/>
                </a:solidFill>
                <a:latin typeface="DINPro-Light" panose="02010404040101020104" pitchFamily="50" charset="0"/>
              </a:rPr>
              <a:t>.</a:t>
            </a:r>
            <a:endParaRPr lang="en-AU" sz="800" dirty="0">
              <a:solidFill>
                <a:schemeClr val="bg1"/>
              </a:solidFill>
              <a:latin typeface="DINPro-Light" panose="02010404040101020104" pitchFamily="50" charset="0"/>
            </a:endParaRPr>
          </a:p>
        </p:txBody>
      </p:sp>
      <p:pic>
        <p:nvPicPr>
          <p:cNvPr id="4" name="Picture 3">
            <a:extLst>
              <a:ext uri="{FF2B5EF4-FFF2-40B4-BE49-F238E27FC236}">
                <a16:creationId xmlns:a16="http://schemas.microsoft.com/office/drawing/2014/main" id="{365C932D-BD23-4728-9284-75EF30DA9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 y="1131590"/>
            <a:ext cx="3024335" cy="4018316"/>
          </a:xfrm>
          <a:prstGeom prst="rect">
            <a:avLst/>
          </a:prstGeom>
        </p:spPr>
      </p:pic>
      <p:pic>
        <p:nvPicPr>
          <p:cNvPr id="5" name="Picture 4">
            <a:extLst>
              <a:ext uri="{FF2B5EF4-FFF2-40B4-BE49-F238E27FC236}">
                <a16:creationId xmlns:a16="http://schemas.microsoft.com/office/drawing/2014/main" id="{6308F789-F956-46E5-891F-D8F6921D28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7727" y="0"/>
            <a:ext cx="3696273" cy="2953006"/>
          </a:xfrm>
          <a:prstGeom prst="rect">
            <a:avLst/>
          </a:prstGeom>
        </p:spPr>
      </p:pic>
      <p:sp>
        <p:nvSpPr>
          <p:cNvPr id="6" name="Rectangle 5">
            <a:extLst>
              <a:ext uri="{FF2B5EF4-FFF2-40B4-BE49-F238E27FC236}">
                <a16:creationId xmlns:a16="http://schemas.microsoft.com/office/drawing/2014/main" id="{1376C297-8B9D-4394-8C7D-924868221A32}"/>
              </a:ext>
            </a:extLst>
          </p:cNvPr>
          <p:cNvSpPr/>
          <p:nvPr/>
        </p:nvSpPr>
        <p:spPr>
          <a:xfrm>
            <a:off x="3058441" y="3745094"/>
            <a:ext cx="4572000" cy="646331"/>
          </a:xfrm>
          <a:prstGeom prst="rect">
            <a:avLst/>
          </a:prstGeom>
        </p:spPr>
        <p:txBody>
          <a:bodyPr>
            <a:spAutoFit/>
          </a:bodyPr>
          <a:lstStyle/>
          <a:p>
            <a:r>
              <a:rPr lang="en-GB" b="1" dirty="0">
                <a:latin typeface="DINPro-Light" panose="02010404040101020104" pitchFamily="50" charset="0"/>
                <a:ea typeface="Calibri" panose="020F0502020204030204" pitchFamily="34" charset="0"/>
              </a:rPr>
              <a:t>– </a:t>
            </a:r>
            <a:r>
              <a:rPr lang="en-GB" dirty="0">
                <a:latin typeface="DINPro-Light" panose="02010404040101020104" pitchFamily="50" charset="0"/>
                <a:ea typeface="Calibri" panose="020F0502020204030204" pitchFamily="34" charset="0"/>
              </a:rPr>
              <a:t>Creating space for innovation and job opportunities for young people in Moldova</a:t>
            </a:r>
            <a:endParaRPr lang="sv-SE" dirty="0">
              <a:latin typeface="DINPro-Light" panose="02010404040101020104" pitchFamily="50" charset="0"/>
            </a:endParaRPr>
          </a:p>
        </p:txBody>
      </p:sp>
      <p:pic>
        <p:nvPicPr>
          <p:cNvPr id="9" name="Picture 8" descr="A close up of a logo&#10;&#10;Description generated with very high confidence">
            <a:extLst>
              <a:ext uri="{FF2B5EF4-FFF2-40B4-BE49-F238E27FC236}">
                <a16:creationId xmlns:a16="http://schemas.microsoft.com/office/drawing/2014/main" id="{3E380AB6-D687-4053-9DE4-8D56AB962339}"/>
              </a:ext>
            </a:extLst>
          </p:cNvPr>
          <p:cNvPicPr>
            <a:picLocks noChangeAspect="1"/>
          </p:cNvPicPr>
          <p:nvPr/>
        </p:nvPicPr>
        <p:blipFill>
          <a:blip r:embed="rId5"/>
          <a:stretch>
            <a:fillRect/>
          </a:stretch>
        </p:blipFill>
        <p:spPr>
          <a:xfrm>
            <a:off x="6372200" y="-30398"/>
            <a:ext cx="2304256" cy="1040208"/>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60440139-7CF4-4A67-95A1-88FD0A1E9635}"/>
              </a:ext>
            </a:extLst>
          </p:cNvPr>
          <p:cNvPicPr>
            <a:picLocks noChangeAspect="1"/>
          </p:cNvPicPr>
          <p:nvPr/>
        </p:nvPicPr>
        <p:blipFill rotWithShape="1">
          <a:blip r:embed="rId6"/>
          <a:srcRect l="27176" t="5676" r="24877"/>
          <a:stretch/>
        </p:blipFill>
        <p:spPr>
          <a:xfrm>
            <a:off x="3026776" y="2124913"/>
            <a:ext cx="1496682" cy="1656185"/>
          </a:xfrm>
          <a:prstGeom prst="rect">
            <a:avLst/>
          </a:prstGeom>
        </p:spPr>
      </p:pic>
    </p:spTree>
    <p:extLst>
      <p:ext uri="{BB962C8B-B14F-4D97-AF65-F5344CB8AC3E}">
        <p14:creationId xmlns:p14="http://schemas.microsoft.com/office/powerpoint/2010/main" val="374018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75DB5-FE97-483C-9225-D1FE5EE7C895}"/>
              </a:ext>
            </a:extLst>
          </p:cNvPr>
          <p:cNvSpPr>
            <a:spLocks noGrp="1"/>
          </p:cNvSpPr>
          <p:nvPr>
            <p:ph type="title"/>
          </p:nvPr>
        </p:nvSpPr>
        <p:spPr>
          <a:xfrm>
            <a:off x="0" y="146270"/>
            <a:ext cx="7967662" cy="1254318"/>
          </a:xfrm>
          <a:solidFill>
            <a:srgbClr val="1A9BB6"/>
          </a:solidFill>
        </p:spPr>
        <p:txBody>
          <a:bodyPr/>
          <a:lstStyle/>
          <a:p>
            <a:r>
              <a:rPr lang="en-GB" sz="4000" b="1" dirty="0">
                <a:solidFill>
                  <a:schemeClr val="bg1"/>
                </a:solidFill>
                <a:latin typeface="DINPro-Light" panose="02010404040101020104" pitchFamily="50" charset="0"/>
              </a:rPr>
              <a:t> </a:t>
            </a:r>
            <a:r>
              <a:rPr lang="en-GB" sz="4000" dirty="0">
                <a:solidFill>
                  <a:schemeClr val="bg1"/>
                </a:solidFill>
                <a:latin typeface="DINPro-Light" panose="02010404040101020104" pitchFamily="50" charset="0"/>
              </a:rPr>
              <a:t>Environment and climate</a:t>
            </a:r>
            <a:br>
              <a:rPr lang="en-GB" sz="4000" dirty="0">
                <a:solidFill>
                  <a:schemeClr val="bg1"/>
                </a:solidFill>
                <a:latin typeface="DINPro-Light" panose="02010404040101020104" pitchFamily="50" charset="0"/>
              </a:rPr>
            </a:br>
            <a:r>
              <a:rPr lang="en-GB" sz="1800" dirty="0">
                <a:solidFill>
                  <a:schemeClr val="bg1"/>
                </a:solidFill>
                <a:latin typeface="DINPro-Light" panose="02010404040101020104" pitchFamily="50" charset="0"/>
              </a:rPr>
              <a:t>   Energy efficiency and clean water </a:t>
            </a:r>
            <a:br>
              <a:rPr lang="en-GB" sz="1800" dirty="0">
                <a:solidFill>
                  <a:schemeClr val="bg1"/>
                </a:solidFill>
                <a:latin typeface="DINPro-Light" panose="02010404040101020104" pitchFamily="50" charset="0"/>
              </a:rPr>
            </a:br>
            <a:r>
              <a:rPr lang="en-GB" sz="1800" dirty="0">
                <a:solidFill>
                  <a:schemeClr val="bg1"/>
                </a:solidFill>
                <a:latin typeface="DINPro-Light" panose="02010404040101020104" pitchFamily="50" charset="0"/>
              </a:rPr>
              <a:t>   Joint investments in clean environment projects</a:t>
            </a:r>
            <a:br>
              <a:rPr lang="en-GB" dirty="0">
                <a:latin typeface="DINPro-Light" panose="02010404040101020104" pitchFamily="50" charset="0"/>
              </a:rPr>
            </a:br>
            <a:r>
              <a:rPr lang="en-GB" sz="800" dirty="0">
                <a:solidFill>
                  <a:srgbClr val="1A9BB6"/>
                </a:solidFill>
                <a:latin typeface="DINPro-Light" panose="02010404040101020104" pitchFamily="50" charset="0"/>
              </a:rPr>
              <a:t>.</a:t>
            </a:r>
            <a:endParaRPr lang="sv-SE" sz="800" dirty="0"/>
          </a:p>
        </p:txBody>
      </p:sp>
      <p:pic>
        <p:nvPicPr>
          <p:cNvPr id="4" name="Picture 2">
            <a:extLst>
              <a:ext uri="{FF2B5EF4-FFF2-40B4-BE49-F238E27FC236}">
                <a16:creationId xmlns:a16="http://schemas.microsoft.com/office/drawing/2014/main" id="{DC8EBF2C-39DB-408C-B35A-1340FE59B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431" y="1435109"/>
            <a:ext cx="3212708" cy="236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C:\Users\akindenb\Pictures\Bilder till reg konf presentationen\utsläpp.jpg">
            <a:extLst>
              <a:ext uri="{FF2B5EF4-FFF2-40B4-BE49-F238E27FC236}">
                <a16:creationId xmlns:a16="http://schemas.microsoft.com/office/drawing/2014/main" id="{3977A0BD-3B3A-43D7-93E5-2D8E510B2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54" y="2302239"/>
            <a:ext cx="2808312" cy="2011684"/>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a:extLst/>
        </p:spPr>
      </p:pic>
      <p:pic>
        <p:nvPicPr>
          <p:cNvPr id="7" name="Picture 6">
            <a:extLst>
              <a:ext uri="{FF2B5EF4-FFF2-40B4-BE49-F238E27FC236}">
                <a16:creationId xmlns:a16="http://schemas.microsoft.com/office/drawing/2014/main" id="{29B325FB-AD17-4553-B02A-C9848B421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106" y="2571750"/>
            <a:ext cx="1673494" cy="876593"/>
          </a:xfrm>
          <a:prstGeom prst="rect">
            <a:avLst/>
          </a:prstGeom>
        </p:spPr>
      </p:pic>
      <p:pic>
        <p:nvPicPr>
          <p:cNvPr id="8" name="Picture 7">
            <a:extLst>
              <a:ext uri="{FF2B5EF4-FFF2-40B4-BE49-F238E27FC236}">
                <a16:creationId xmlns:a16="http://schemas.microsoft.com/office/drawing/2014/main" id="{1B65BEED-BBDF-4522-B1B8-AB33855D90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574" y="3598178"/>
            <a:ext cx="2068677" cy="715745"/>
          </a:xfrm>
          <a:prstGeom prst="rect">
            <a:avLst/>
          </a:prstGeom>
        </p:spPr>
      </p:pic>
      <p:pic>
        <p:nvPicPr>
          <p:cNvPr id="9" name="Picture 8">
            <a:extLst>
              <a:ext uri="{FF2B5EF4-FFF2-40B4-BE49-F238E27FC236}">
                <a16:creationId xmlns:a16="http://schemas.microsoft.com/office/drawing/2014/main" id="{ABF0C229-182B-472F-BAF8-48B233BE5F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7256" y="1452448"/>
            <a:ext cx="1608585" cy="784185"/>
          </a:xfrm>
          <a:prstGeom prst="rect">
            <a:avLst/>
          </a:prstGeom>
        </p:spPr>
      </p:pic>
      <p:pic>
        <p:nvPicPr>
          <p:cNvPr id="10" name="Picture 9">
            <a:extLst>
              <a:ext uri="{FF2B5EF4-FFF2-40B4-BE49-F238E27FC236}">
                <a16:creationId xmlns:a16="http://schemas.microsoft.com/office/drawing/2014/main" id="{DB8DE4B5-E646-418A-B32D-CA11C10B46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2688" y="1452066"/>
            <a:ext cx="1765861" cy="775256"/>
          </a:xfrm>
          <a:prstGeom prst="rect">
            <a:avLst/>
          </a:prstGeom>
        </p:spPr>
      </p:pic>
    </p:spTree>
    <p:extLst>
      <p:ext uri="{BB962C8B-B14F-4D97-AF65-F5344CB8AC3E}">
        <p14:creationId xmlns:p14="http://schemas.microsoft.com/office/powerpoint/2010/main" val="1998252902"/>
      </p:ext>
    </p:extLst>
  </p:cSld>
  <p:clrMapOvr>
    <a:masterClrMapping/>
  </p:clrMapOvr>
</p:sld>
</file>

<file path=ppt/theme/theme1.xml><?xml version="1.0" encoding="utf-8"?>
<a:theme xmlns:a="http://schemas.openxmlformats.org/drawingml/2006/main" name="Blank">
  <a:themeElements>
    <a:clrScheme name="Sida olivgrön">
      <a:dk1>
        <a:srgbClr val="000000"/>
      </a:dk1>
      <a:lt1>
        <a:sysClr val="window" lastClr="FFFFFF"/>
      </a:lt1>
      <a:dk2>
        <a:srgbClr val="DCDCDC"/>
      </a:dk2>
      <a:lt2>
        <a:srgbClr val="B3B3B3"/>
      </a:lt2>
      <a:accent1>
        <a:srgbClr val="BFBB90"/>
      </a:accent1>
      <a:accent2>
        <a:srgbClr val="AAA468"/>
      </a:accent2>
      <a:accent3>
        <a:srgbClr val="F0EEDF"/>
      </a:accent3>
      <a:accent4>
        <a:srgbClr val="E4E1C7"/>
      </a:accent4>
      <a:accent5>
        <a:srgbClr val="879197"/>
      </a:accent5>
      <a:accent6>
        <a:srgbClr val="58646C"/>
      </a:accent6>
      <a:hlink>
        <a:srgbClr val="548DD4"/>
      </a:hlink>
      <a:folHlink>
        <a:srgbClr val="800080"/>
      </a:folHlink>
    </a:clrScheme>
    <a:fontScheme name="Sida Powerpoint mall_V6">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a Powerpoint mall_V6 1">
        <a:dk1>
          <a:srgbClr val="000000"/>
        </a:dk1>
        <a:lt1>
          <a:srgbClr val="FFFFFF"/>
        </a:lt1>
        <a:dk2>
          <a:srgbClr val="61666B"/>
        </a:dk2>
        <a:lt2>
          <a:srgbClr val="954A81"/>
        </a:lt2>
        <a:accent1>
          <a:srgbClr val="AAB123"/>
        </a:accent1>
        <a:accent2>
          <a:srgbClr val="CA831B"/>
        </a:accent2>
        <a:accent3>
          <a:srgbClr val="FFFFFF"/>
        </a:accent3>
        <a:accent4>
          <a:srgbClr val="000000"/>
        </a:accent4>
        <a:accent5>
          <a:srgbClr val="D2D5AC"/>
        </a:accent5>
        <a:accent6>
          <a:srgbClr val="B77617"/>
        </a:accent6>
        <a:hlink>
          <a:srgbClr val="008FAC"/>
        </a:hlink>
        <a:folHlink>
          <a:srgbClr val="AFAA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9E35509D-EE2E-4933-89CD-0E8CA8163115}" vid="{B58DE9D2-4F86-44CC-9E07-850E907BE365}"/>
    </a:ext>
  </a:extLst>
</a:theme>
</file>

<file path=ppt/theme/theme2.xml><?xml version="1.0" encoding="utf-8"?>
<a:theme xmlns:a="http://schemas.openxmlformats.org/drawingml/2006/main" name="Sida_3">
  <a:themeElements>
    <a:clrScheme name="Sida lila">
      <a:dk1>
        <a:srgbClr val="000000"/>
      </a:dk1>
      <a:lt1>
        <a:sysClr val="window" lastClr="FFFFFF"/>
      </a:lt1>
      <a:dk2>
        <a:srgbClr val="DCDCDC"/>
      </a:dk2>
      <a:lt2>
        <a:srgbClr val="B3B3B3"/>
      </a:lt2>
      <a:accent1>
        <a:srgbClr val="CD8EBF"/>
      </a:accent1>
      <a:accent2>
        <a:srgbClr val="A44C8A"/>
      </a:accent2>
      <a:accent3>
        <a:srgbClr val="ECDDED"/>
      </a:accent3>
      <a:accent4>
        <a:srgbClr val="DFC3DE"/>
      </a:accent4>
      <a:accent5>
        <a:srgbClr val="879197"/>
      </a:accent5>
      <a:accent6>
        <a:srgbClr val="58646C"/>
      </a:accent6>
      <a:hlink>
        <a:srgbClr val="548DD4"/>
      </a:hlink>
      <a:folHlink>
        <a:srgbClr val="800080"/>
      </a:folHlink>
    </a:clrScheme>
    <a:fontScheme name="Sida_Oran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a_Orange 1">
        <a:dk1>
          <a:srgbClr val="000000"/>
        </a:dk1>
        <a:lt1>
          <a:srgbClr val="FFFFFF"/>
        </a:lt1>
        <a:dk2>
          <a:srgbClr val="61666B"/>
        </a:dk2>
        <a:lt2>
          <a:srgbClr val="AFAA72"/>
        </a:lt2>
        <a:accent1>
          <a:srgbClr val="AAB123"/>
        </a:accent1>
        <a:accent2>
          <a:srgbClr val="954A81"/>
        </a:accent2>
        <a:accent3>
          <a:srgbClr val="FFFFFF"/>
        </a:accent3>
        <a:accent4>
          <a:srgbClr val="000000"/>
        </a:accent4>
        <a:accent5>
          <a:srgbClr val="D2D5AC"/>
        </a:accent5>
        <a:accent6>
          <a:srgbClr val="874274"/>
        </a:accent6>
        <a:hlink>
          <a:srgbClr val="008FAC"/>
        </a:hlink>
        <a:folHlink>
          <a:srgbClr val="CA831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9E35509D-EE2E-4933-89CD-0E8CA8163115}" vid="{05BA0599-55F6-4682-A1E6-6CAEBAB25F14}"/>
    </a:ext>
  </a:extLst>
</a:theme>
</file>

<file path=ppt/theme/theme3.xml><?xml version="1.0" encoding="utf-8"?>
<a:theme xmlns:a="http://schemas.openxmlformats.org/drawingml/2006/main" name="Sida_4">
  <a:themeElements>
    <a:clrScheme name="Sida Powerpoint mall_V6 1">
      <a:dk1>
        <a:srgbClr val="000000"/>
      </a:dk1>
      <a:lt1>
        <a:srgbClr val="FFFFFF"/>
      </a:lt1>
      <a:dk2>
        <a:srgbClr val="61666B"/>
      </a:dk2>
      <a:lt2>
        <a:srgbClr val="954A81"/>
      </a:lt2>
      <a:accent1>
        <a:srgbClr val="AAB123"/>
      </a:accent1>
      <a:accent2>
        <a:srgbClr val="CA831B"/>
      </a:accent2>
      <a:accent3>
        <a:srgbClr val="FFFFFF"/>
      </a:accent3>
      <a:accent4>
        <a:srgbClr val="000000"/>
      </a:accent4>
      <a:accent5>
        <a:srgbClr val="D2D5AC"/>
      </a:accent5>
      <a:accent6>
        <a:srgbClr val="B77617"/>
      </a:accent6>
      <a:hlink>
        <a:srgbClr val="008FAC"/>
      </a:hlink>
      <a:folHlink>
        <a:srgbClr val="AFAA72"/>
      </a:folHlink>
    </a:clrScheme>
    <a:fontScheme name="Sida_Blugree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a_Blugreen 1">
        <a:dk1>
          <a:srgbClr val="000000"/>
        </a:dk1>
        <a:lt1>
          <a:srgbClr val="FFFFFF"/>
        </a:lt1>
        <a:dk2>
          <a:srgbClr val="61666B"/>
        </a:dk2>
        <a:lt2>
          <a:srgbClr val="AFAA72"/>
        </a:lt2>
        <a:accent1>
          <a:srgbClr val="AAB123"/>
        </a:accent1>
        <a:accent2>
          <a:srgbClr val="954A81"/>
        </a:accent2>
        <a:accent3>
          <a:srgbClr val="FFFFFF"/>
        </a:accent3>
        <a:accent4>
          <a:srgbClr val="000000"/>
        </a:accent4>
        <a:accent5>
          <a:srgbClr val="D2D5AC"/>
        </a:accent5>
        <a:accent6>
          <a:srgbClr val="874274"/>
        </a:accent6>
        <a:hlink>
          <a:srgbClr val="CA831B"/>
        </a:hlink>
        <a:folHlink>
          <a:srgbClr val="008F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9E35509D-EE2E-4933-89CD-0E8CA8163115}" vid="{CD447D8B-1E53-4A12-A11A-129D9ACB9005}"/>
    </a:ext>
  </a:extLst>
</a:theme>
</file>

<file path=ppt/theme/theme4.xml><?xml version="1.0" encoding="utf-8"?>
<a:theme xmlns:a="http://schemas.openxmlformats.org/drawingml/2006/main" name="Sida_5">
  <a:themeElements>
    <a:clrScheme name="Sida blå">
      <a:dk1>
        <a:srgbClr val="000000"/>
      </a:dk1>
      <a:lt1>
        <a:sysClr val="window" lastClr="FFFFFF"/>
      </a:lt1>
      <a:dk2>
        <a:srgbClr val="DCDCDC"/>
      </a:dk2>
      <a:lt2>
        <a:srgbClr val="B3B3B3"/>
      </a:lt2>
      <a:accent1>
        <a:srgbClr val="3EC2CF"/>
      </a:accent1>
      <a:accent2>
        <a:srgbClr val="009DB5"/>
      </a:accent2>
      <a:accent3>
        <a:srgbClr val="D3EDF0"/>
      </a:accent3>
      <a:accent4>
        <a:srgbClr val="A9DDE4"/>
      </a:accent4>
      <a:accent5>
        <a:srgbClr val="879197"/>
      </a:accent5>
      <a:accent6>
        <a:srgbClr val="58646C"/>
      </a:accent6>
      <a:hlink>
        <a:srgbClr val="548DD4"/>
      </a:hlink>
      <a:folHlink>
        <a:srgbClr val="800080"/>
      </a:folHlink>
    </a:clrScheme>
    <a:fontScheme name="Sida_Blugree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a_Blugreen 1">
        <a:dk1>
          <a:srgbClr val="000000"/>
        </a:dk1>
        <a:lt1>
          <a:srgbClr val="FFFFFF"/>
        </a:lt1>
        <a:dk2>
          <a:srgbClr val="61666B"/>
        </a:dk2>
        <a:lt2>
          <a:srgbClr val="AFAA72"/>
        </a:lt2>
        <a:accent1>
          <a:srgbClr val="AAB123"/>
        </a:accent1>
        <a:accent2>
          <a:srgbClr val="954A81"/>
        </a:accent2>
        <a:accent3>
          <a:srgbClr val="FFFFFF"/>
        </a:accent3>
        <a:accent4>
          <a:srgbClr val="000000"/>
        </a:accent4>
        <a:accent5>
          <a:srgbClr val="D2D5AC"/>
        </a:accent5>
        <a:accent6>
          <a:srgbClr val="874274"/>
        </a:accent6>
        <a:hlink>
          <a:srgbClr val="CA831B"/>
        </a:hlink>
        <a:folHlink>
          <a:srgbClr val="008F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9E35509D-EE2E-4933-89CD-0E8CA8163115}" vid="{263303A4-8839-4210-AFBA-E9F877ABD851}"/>
    </a:ext>
  </a:extLst>
</a:theme>
</file>

<file path=ppt/theme/theme5.xml><?xml version="1.0" encoding="utf-8"?>
<a:theme xmlns:a="http://schemas.openxmlformats.org/drawingml/2006/main" name="Sida 6">
  <a:themeElements>
    <a:clrScheme name="Sida gul">
      <a:dk1>
        <a:srgbClr val="000000"/>
      </a:dk1>
      <a:lt1>
        <a:sysClr val="window" lastClr="FFFFFF"/>
      </a:lt1>
      <a:dk2>
        <a:srgbClr val="DCDCDC"/>
      </a:dk2>
      <a:lt2>
        <a:srgbClr val="B3B3B3"/>
      </a:lt2>
      <a:accent1>
        <a:srgbClr val="FDB913"/>
      </a:accent1>
      <a:accent2>
        <a:srgbClr val="E0821B"/>
      </a:accent2>
      <a:accent3>
        <a:srgbClr val="FFEBC4"/>
      </a:accent3>
      <a:accent4>
        <a:srgbClr val="FFD990"/>
      </a:accent4>
      <a:accent5>
        <a:srgbClr val="879197"/>
      </a:accent5>
      <a:accent6>
        <a:srgbClr val="58646C"/>
      </a:accent6>
      <a:hlink>
        <a:srgbClr val="548DD4"/>
      </a:hlink>
      <a:folHlink>
        <a:srgbClr val="800080"/>
      </a:folHlink>
    </a:clrScheme>
    <a:fontScheme name="Sida_Blugree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a_Blugreen 1">
        <a:dk1>
          <a:srgbClr val="000000"/>
        </a:dk1>
        <a:lt1>
          <a:srgbClr val="FFFFFF"/>
        </a:lt1>
        <a:dk2>
          <a:srgbClr val="61666B"/>
        </a:dk2>
        <a:lt2>
          <a:srgbClr val="AFAA72"/>
        </a:lt2>
        <a:accent1>
          <a:srgbClr val="AAB123"/>
        </a:accent1>
        <a:accent2>
          <a:srgbClr val="954A81"/>
        </a:accent2>
        <a:accent3>
          <a:srgbClr val="FFFFFF"/>
        </a:accent3>
        <a:accent4>
          <a:srgbClr val="000000"/>
        </a:accent4>
        <a:accent5>
          <a:srgbClr val="D2D5AC"/>
        </a:accent5>
        <a:accent6>
          <a:srgbClr val="874274"/>
        </a:accent6>
        <a:hlink>
          <a:srgbClr val="CA831B"/>
        </a:hlink>
        <a:folHlink>
          <a:srgbClr val="008F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9E35509D-EE2E-4933-89CD-0E8CA8163115}" vid="{B14BFB14-DAC6-410A-9784-48EDAA36302A}"/>
    </a:ext>
  </a:extLst>
</a:theme>
</file>

<file path=ppt/theme/theme6.xml><?xml version="1.0" encoding="utf-8"?>
<a:theme xmlns:a="http://schemas.openxmlformats.org/drawingml/2006/main" name="Sida 7">
  <a:themeElements>
    <a:clrScheme name="Sida Powerpoint mall_V6 1">
      <a:dk1>
        <a:srgbClr val="000000"/>
      </a:dk1>
      <a:lt1>
        <a:srgbClr val="FFFFFF"/>
      </a:lt1>
      <a:dk2>
        <a:srgbClr val="61666B"/>
      </a:dk2>
      <a:lt2>
        <a:srgbClr val="954A81"/>
      </a:lt2>
      <a:accent1>
        <a:srgbClr val="AAB123"/>
      </a:accent1>
      <a:accent2>
        <a:srgbClr val="CA831B"/>
      </a:accent2>
      <a:accent3>
        <a:srgbClr val="FFFFFF"/>
      </a:accent3>
      <a:accent4>
        <a:srgbClr val="000000"/>
      </a:accent4>
      <a:accent5>
        <a:srgbClr val="D2D5AC"/>
      </a:accent5>
      <a:accent6>
        <a:srgbClr val="B77617"/>
      </a:accent6>
      <a:hlink>
        <a:srgbClr val="008FAC"/>
      </a:hlink>
      <a:folHlink>
        <a:srgbClr val="AFAA72"/>
      </a:folHlink>
    </a:clrScheme>
    <a:fontScheme name="Sida_Blugree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a_Blugreen 1">
        <a:dk1>
          <a:srgbClr val="000000"/>
        </a:dk1>
        <a:lt1>
          <a:srgbClr val="FFFFFF"/>
        </a:lt1>
        <a:dk2>
          <a:srgbClr val="61666B"/>
        </a:dk2>
        <a:lt2>
          <a:srgbClr val="AFAA72"/>
        </a:lt2>
        <a:accent1>
          <a:srgbClr val="AAB123"/>
        </a:accent1>
        <a:accent2>
          <a:srgbClr val="954A81"/>
        </a:accent2>
        <a:accent3>
          <a:srgbClr val="FFFFFF"/>
        </a:accent3>
        <a:accent4>
          <a:srgbClr val="000000"/>
        </a:accent4>
        <a:accent5>
          <a:srgbClr val="D2D5AC"/>
        </a:accent5>
        <a:accent6>
          <a:srgbClr val="874274"/>
        </a:accent6>
        <a:hlink>
          <a:srgbClr val="CA831B"/>
        </a:hlink>
        <a:folHlink>
          <a:srgbClr val="008F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9E35509D-EE2E-4933-89CD-0E8CA8163115}" vid="{7E169B5E-C878-4332-9EA4-403C54EAF0E3}"/>
    </a:ext>
  </a:extLst>
</a:theme>
</file>

<file path=ppt/theme/theme7.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561D142578084EB1F2C4F47497CBB0" ma:contentTypeVersion="0" ma:contentTypeDescription="Create a new document." ma:contentTypeScope="" ma:versionID="803d9b54dfadf9238759278191c5073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8ED2D9-EF13-4564-953B-54C01B3FC858}">
  <ds:schemaRefs>
    <ds:schemaRef ds:uri="http://schemas.microsoft.com/sharepoint/v3/contenttype/forms"/>
  </ds:schemaRefs>
</ds:datastoreItem>
</file>

<file path=customXml/itemProps2.xml><?xml version="1.0" encoding="utf-8"?>
<ds:datastoreItem xmlns:ds="http://schemas.openxmlformats.org/officeDocument/2006/customXml" ds:itemID="{1C014764-0DB7-41A1-A32E-F601199460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31C5C7B-B238-49FD-9A0A-9D1D35AFC54C}">
  <ds:schemaRefs>
    <ds:schemaRef ds:uri="http://schemas.microsoft.com/office/2006/documentManagement/types"/>
    <ds:schemaRef ds:uri="http://purl.org/dc/elements/1.1/"/>
    <ds:schemaRef ds:uri="http://www.w3.org/XML/1998/namespace"/>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blank</Template>
  <TotalTime>121</TotalTime>
  <Words>258</Words>
  <Application>Microsoft Office PowerPoint</Application>
  <PresentationFormat>Bildspel på skärmen (16:9)</PresentationFormat>
  <Paragraphs>42</Paragraphs>
  <Slides>10</Slides>
  <Notes>9</Notes>
  <HiddenSlides>0</HiddenSlides>
  <MMClips>0</MMClips>
  <ScaleCrop>false</ScaleCrop>
  <HeadingPairs>
    <vt:vector size="6" baseType="variant">
      <vt:variant>
        <vt:lpstr>Använt teckensnitt</vt:lpstr>
      </vt:variant>
      <vt:variant>
        <vt:i4>3</vt:i4>
      </vt:variant>
      <vt:variant>
        <vt:lpstr>Tema</vt:lpstr>
      </vt:variant>
      <vt:variant>
        <vt:i4>6</vt:i4>
      </vt:variant>
      <vt:variant>
        <vt:lpstr>Bildrubriker</vt:lpstr>
      </vt:variant>
      <vt:variant>
        <vt:i4>10</vt:i4>
      </vt:variant>
    </vt:vector>
  </HeadingPairs>
  <TitlesOfParts>
    <vt:vector size="19" baseType="lpstr">
      <vt:lpstr>Arial</vt:lpstr>
      <vt:lpstr>Calibri</vt:lpstr>
      <vt:lpstr>DINPro-Light</vt:lpstr>
      <vt:lpstr>Blank</vt:lpstr>
      <vt:lpstr>Sida_3</vt:lpstr>
      <vt:lpstr>Sida_4</vt:lpstr>
      <vt:lpstr>Sida_5</vt:lpstr>
      <vt:lpstr>Sida 6</vt:lpstr>
      <vt:lpstr>Sida 7</vt:lpstr>
      <vt:lpstr>SWEDISH INTERNATIONAL DEVELOPMENT COOPERATION AGENCY :</vt:lpstr>
      <vt:lpstr>  Collaboration with the private sector    – Two game-changers from 2015… .</vt:lpstr>
      <vt:lpstr>Policy framework for Swedish development cooperation</vt:lpstr>
      <vt:lpstr>Sida’s cooperation with the private sector</vt:lpstr>
      <vt:lpstr>Reform support in Eastern Europe .</vt:lpstr>
      <vt:lpstr>PowerPoint-presentation</vt:lpstr>
      <vt:lpstr>PowerPoint-presentation</vt:lpstr>
      <vt:lpstr> ICT for Development .</vt:lpstr>
      <vt:lpstr> Environment and climate    Energy efficiency and clean water     Joint investments in clean environment projects .</vt:lpstr>
      <vt:lpstr>PowerPoint-presentation</vt:lpstr>
    </vt:vector>
  </TitlesOfParts>
  <Company>Sida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SWEDISH INTERNATIONAL DEVELOPMENT COOPERATION AGENCY :</dc:title>
  <dc:creator>Pia Johansson</dc:creator>
  <cp:lastModifiedBy>Heinz Sjögren</cp:lastModifiedBy>
  <cp:revision>92</cp:revision>
  <dcterms:created xsi:type="dcterms:W3CDTF">2019-04-10T13:24:20Z</dcterms:created>
  <dcterms:modified xsi:type="dcterms:W3CDTF">2019-04-24T09:08:06Z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0x01010081561D142578084EB1F2C4F47497CBB0</vt:lpwstr>
  </property>
</Properties>
</file>